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30495875" cy="43060938"/>
  <p:notesSz cx="6858000" cy="9144000"/>
  <p:defaultTextStyle>
    <a:defPPr>
      <a:defRPr lang="de-DE"/>
    </a:defPPr>
    <a:lvl1pPr marL="0" algn="l" defTabSz="4203222" rtl="0" eaLnBrk="1" latinLnBrk="0" hangingPunct="1">
      <a:defRPr sz="8300" kern="1200">
        <a:solidFill>
          <a:schemeClr val="tx1"/>
        </a:solidFill>
        <a:latin typeface="+mn-lt"/>
        <a:ea typeface="+mn-ea"/>
        <a:cs typeface="+mn-cs"/>
      </a:defRPr>
    </a:lvl1pPr>
    <a:lvl2pPr marL="2101611" algn="l" defTabSz="4203222" rtl="0" eaLnBrk="1" latinLnBrk="0" hangingPunct="1">
      <a:defRPr sz="8300" kern="1200">
        <a:solidFill>
          <a:schemeClr val="tx1"/>
        </a:solidFill>
        <a:latin typeface="+mn-lt"/>
        <a:ea typeface="+mn-ea"/>
        <a:cs typeface="+mn-cs"/>
      </a:defRPr>
    </a:lvl2pPr>
    <a:lvl3pPr marL="4203222" algn="l" defTabSz="4203222" rtl="0" eaLnBrk="1" latinLnBrk="0" hangingPunct="1">
      <a:defRPr sz="8300" kern="1200">
        <a:solidFill>
          <a:schemeClr val="tx1"/>
        </a:solidFill>
        <a:latin typeface="+mn-lt"/>
        <a:ea typeface="+mn-ea"/>
        <a:cs typeface="+mn-cs"/>
      </a:defRPr>
    </a:lvl3pPr>
    <a:lvl4pPr marL="6304834" algn="l" defTabSz="4203222" rtl="0" eaLnBrk="1" latinLnBrk="0" hangingPunct="1">
      <a:defRPr sz="8300" kern="1200">
        <a:solidFill>
          <a:schemeClr val="tx1"/>
        </a:solidFill>
        <a:latin typeface="+mn-lt"/>
        <a:ea typeface="+mn-ea"/>
        <a:cs typeface="+mn-cs"/>
      </a:defRPr>
    </a:lvl4pPr>
    <a:lvl5pPr marL="8406445" algn="l" defTabSz="4203222" rtl="0" eaLnBrk="1" latinLnBrk="0" hangingPunct="1">
      <a:defRPr sz="8300" kern="1200">
        <a:solidFill>
          <a:schemeClr val="tx1"/>
        </a:solidFill>
        <a:latin typeface="+mn-lt"/>
        <a:ea typeface="+mn-ea"/>
        <a:cs typeface="+mn-cs"/>
      </a:defRPr>
    </a:lvl5pPr>
    <a:lvl6pPr marL="10508056" algn="l" defTabSz="4203222" rtl="0" eaLnBrk="1" latinLnBrk="0" hangingPunct="1">
      <a:defRPr sz="8300" kern="1200">
        <a:solidFill>
          <a:schemeClr val="tx1"/>
        </a:solidFill>
        <a:latin typeface="+mn-lt"/>
        <a:ea typeface="+mn-ea"/>
        <a:cs typeface="+mn-cs"/>
      </a:defRPr>
    </a:lvl6pPr>
    <a:lvl7pPr marL="12609667" algn="l" defTabSz="4203222" rtl="0" eaLnBrk="1" latinLnBrk="0" hangingPunct="1">
      <a:defRPr sz="8300" kern="1200">
        <a:solidFill>
          <a:schemeClr val="tx1"/>
        </a:solidFill>
        <a:latin typeface="+mn-lt"/>
        <a:ea typeface="+mn-ea"/>
        <a:cs typeface="+mn-cs"/>
      </a:defRPr>
    </a:lvl7pPr>
    <a:lvl8pPr marL="14711279" algn="l" defTabSz="4203222" rtl="0" eaLnBrk="1" latinLnBrk="0" hangingPunct="1">
      <a:defRPr sz="8300" kern="1200">
        <a:solidFill>
          <a:schemeClr val="tx1"/>
        </a:solidFill>
        <a:latin typeface="+mn-lt"/>
        <a:ea typeface="+mn-ea"/>
        <a:cs typeface="+mn-cs"/>
      </a:defRPr>
    </a:lvl8pPr>
    <a:lvl9pPr marL="16812890" algn="l" defTabSz="4203222" rtl="0" eaLnBrk="1" latinLnBrk="0" hangingPunct="1">
      <a:defRPr sz="83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70">
          <p15:clr>
            <a:srgbClr val="A4A3A4"/>
          </p15:clr>
        </p15:guide>
        <p15:guide id="2" orient="horz" pos="26399">
          <p15:clr>
            <a:srgbClr val="A4A3A4"/>
          </p15:clr>
        </p15:guide>
        <p15:guide id="3" orient="horz" pos="4944">
          <p15:clr>
            <a:srgbClr val="A4A3A4"/>
          </p15:clr>
        </p15:guide>
        <p15:guide id="4" orient="horz" pos="8628">
          <p15:clr>
            <a:srgbClr val="A4A3A4"/>
          </p15:clr>
        </p15:guide>
        <p15:guide id="5" orient="horz" pos="10143">
          <p15:clr>
            <a:srgbClr val="A4A3A4"/>
          </p15:clr>
        </p15:guide>
        <p15:guide id="6" orient="horz" pos="22947">
          <p15:clr>
            <a:srgbClr val="A4A3A4"/>
          </p15:clr>
        </p15:guide>
        <p15:guide id="7" pos="18497">
          <p15:clr>
            <a:srgbClr val="A4A3A4"/>
          </p15:clr>
        </p15:guide>
        <p15:guide id="8" pos="10880">
          <p15:clr>
            <a:srgbClr val="A4A3A4"/>
          </p15:clr>
        </p15:guide>
        <p15:guide id="9" pos="8972">
          <p15:clr>
            <a:srgbClr val="A4A3A4"/>
          </p15:clr>
        </p15:guide>
        <p15:guide id="10" pos="1353">
          <p15:clr>
            <a:srgbClr val="A4A3A4"/>
          </p15:clr>
        </p15:guide>
        <p15:guide id="11" pos="1317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CD1"/>
    <a:srgbClr val="3C51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18" d="100"/>
          <a:sy n="18" d="100"/>
        </p:scale>
        <p:origin x="3370" y="168"/>
      </p:cViewPr>
      <p:guideLst>
        <p:guide orient="horz" pos="3070"/>
        <p:guide orient="horz" pos="26399"/>
        <p:guide orient="horz" pos="4944"/>
        <p:guide orient="horz" pos="8628"/>
        <p:guide orient="horz" pos="10143"/>
        <p:guide orient="horz" pos="22947"/>
        <p:guide pos="18497"/>
        <p:guide pos="10880"/>
        <p:guide pos="8972"/>
        <p:guide pos="1353"/>
        <p:guide pos="1317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visual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/>
          <p:cNvSpPr>
            <a:spLocks noGrp="1"/>
          </p:cNvSpPr>
          <p:nvPr>
            <p:ph type="pic" sz="quarter" idx="22"/>
          </p:nvPr>
        </p:nvSpPr>
        <p:spPr>
          <a:xfrm>
            <a:off x="-14401" y="6912000"/>
            <a:ext cx="30510000" cy="5850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de-DE" dirty="0"/>
          </a:p>
        </p:txBody>
      </p:sp>
      <p:sp>
        <p:nvSpPr>
          <p:cNvPr id="6" name="Bildplatzhalter 5"/>
          <p:cNvSpPr>
            <a:spLocks noGrp="1"/>
          </p:cNvSpPr>
          <p:nvPr>
            <p:ph type="pic" sz="quarter" idx="23"/>
          </p:nvPr>
        </p:nvSpPr>
        <p:spPr>
          <a:xfrm>
            <a:off x="-15875" y="11089309"/>
            <a:ext cx="19943763" cy="126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de-DE" dirty="0"/>
          </a:p>
        </p:txBody>
      </p:sp>
      <p:sp>
        <p:nvSpPr>
          <p:cNvPr id="11" name="Textplatzhalter 10"/>
          <p:cNvSpPr>
            <a:spLocks noGrp="1"/>
          </p:cNvSpPr>
          <p:nvPr>
            <p:ph type="body" sz="quarter" idx="13"/>
          </p:nvPr>
        </p:nvSpPr>
        <p:spPr>
          <a:xfrm>
            <a:off x="20216488" y="2460089"/>
            <a:ext cx="9147499" cy="2601196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marL="0" indent="0">
              <a:lnSpc>
                <a:spcPts val="6000"/>
              </a:lnSpc>
              <a:spcBef>
                <a:spcPts val="0"/>
              </a:spcBef>
              <a:buFontTx/>
              <a:buNone/>
              <a:defRPr sz="5300" cap="none" spc="190" baseline="0">
                <a:solidFill>
                  <a:srgbClr val="009CD1"/>
                </a:solidFill>
                <a:latin typeface="TheSans UHH SemiLight Caps" panose="020B0402050302020203" pitchFamily="34" charset="0"/>
              </a:defRPr>
            </a:lvl1pPr>
            <a:lvl2pPr>
              <a:lnSpc>
                <a:spcPts val="5955"/>
              </a:lnSpc>
              <a:defRPr sz="5360"/>
            </a:lvl2pPr>
            <a:lvl3pPr>
              <a:lnSpc>
                <a:spcPts val="5955"/>
              </a:lnSpc>
              <a:defRPr sz="5360"/>
            </a:lvl3pPr>
            <a:lvl4pPr>
              <a:lnSpc>
                <a:spcPts val="5955"/>
              </a:lnSpc>
              <a:defRPr sz="5360"/>
            </a:lvl4pPr>
            <a:lvl5pPr>
              <a:lnSpc>
                <a:spcPts val="5955"/>
              </a:lnSpc>
              <a:defRPr sz="5360"/>
            </a:lvl5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13" name="Rechteck 12"/>
          <p:cNvSpPr/>
          <p:nvPr userDrawn="1"/>
        </p:nvSpPr>
        <p:spPr>
          <a:xfrm>
            <a:off x="20908172" y="35788052"/>
            <a:ext cx="9612000" cy="102147"/>
          </a:xfrm>
          <a:prstGeom prst="rect">
            <a:avLst/>
          </a:prstGeom>
          <a:solidFill>
            <a:srgbClr val="009C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Textplatzhalter 15"/>
          <p:cNvSpPr>
            <a:spLocks noGrp="1"/>
          </p:cNvSpPr>
          <p:nvPr>
            <p:ph type="body" sz="quarter" idx="14"/>
          </p:nvPr>
        </p:nvSpPr>
        <p:spPr>
          <a:xfrm>
            <a:off x="20912400" y="36424800"/>
            <a:ext cx="7315834" cy="388898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ts val="3350"/>
              </a:lnSpc>
              <a:spcBef>
                <a:spcPts val="1600"/>
              </a:spcBef>
              <a:buFontTx/>
              <a:buNone/>
              <a:defRPr sz="3000" cap="none" spc="140" baseline="0">
                <a:solidFill>
                  <a:srgbClr val="3C515A"/>
                </a:solidFill>
                <a:latin typeface="TheSans UHH SemiLight Caps" panose="020B0402050302020203" pitchFamily="34" charset="0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20" name="Textplatzhalter 10"/>
          <p:cNvSpPr>
            <a:spLocks noGrp="1"/>
          </p:cNvSpPr>
          <p:nvPr>
            <p:ph type="body" sz="quarter" idx="15"/>
          </p:nvPr>
        </p:nvSpPr>
        <p:spPr>
          <a:xfrm>
            <a:off x="25956039" y="10513245"/>
            <a:ext cx="4539836" cy="1593084"/>
          </a:xfrm>
          <a:prstGeom prst="rect">
            <a:avLst/>
          </a:prstGeom>
          <a:solidFill>
            <a:srgbClr val="009CD1"/>
          </a:solidFill>
        </p:spPr>
        <p:txBody>
          <a:bodyPr lIns="360000" tIns="0" rIns="180000" bIns="0" anchor="ctr" anchorCtr="0">
            <a:noAutofit/>
          </a:bodyPr>
          <a:lstStyle>
            <a:lvl1pPr marL="0" indent="0">
              <a:lnSpc>
                <a:spcPts val="3800"/>
              </a:lnSpc>
              <a:spcBef>
                <a:spcPts val="0"/>
              </a:spcBef>
              <a:buFontTx/>
              <a:buNone/>
              <a:defRPr sz="4300" cap="none" spc="350" baseline="0">
                <a:solidFill>
                  <a:schemeClr val="bg1"/>
                </a:solidFill>
                <a:latin typeface="+mj-lt"/>
              </a:defRPr>
            </a:lvl1pPr>
            <a:lvl2pPr>
              <a:lnSpc>
                <a:spcPts val="5955"/>
              </a:lnSpc>
              <a:defRPr sz="5360"/>
            </a:lvl2pPr>
            <a:lvl3pPr>
              <a:lnSpc>
                <a:spcPts val="5955"/>
              </a:lnSpc>
              <a:defRPr sz="5360"/>
            </a:lvl3pPr>
            <a:lvl4pPr>
              <a:lnSpc>
                <a:spcPts val="5955"/>
              </a:lnSpc>
              <a:defRPr sz="5360"/>
            </a:lvl4pPr>
            <a:lvl5pPr>
              <a:lnSpc>
                <a:spcPts val="5955"/>
              </a:lnSpc>
              <a:defRPr sz="5360"/>
            </a:lvl5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6"/>
          </p:nvPr>
        </p:nvSpPr>
        <p:spPr>
          <a:xfrm>
            <a:off x="2147888" y="7862803"/>
            <a:ext cx="21583139" cy="322650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ts val="11800"/>
              </a:lnSpc>
              <a:spcBef>
                <a:spcPts val="0"/>
              </a:spcBef>
              <a:buFontTx/>
              <a:buNone/>
              <a:defRPr sz="13500" cap="none" spc="90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23" name="Inhaltsplatzhalter 22"/>
          <p:cNvSpPr>
            <a:spLocks noGrp="1"/>
          </p:cNvSpPr>
          <p:nvPr>
            <p:ph sz="quarter" idx="17"/>
          </p:nvPr>
        </p:nvSpPr>
        <p:spPr>
          <a:xfrm>
            <a:off x="2147888" y="13698000"/>
            <a:ext cx="27216099" cy="194468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ts val="6500"/>
              </a:lnSpc>
              <a:spcBef>
                <a:spcPts val="0"/>
              </a:spcBef>
              <a:buNone/>
              <a:defRPr sz="5500" b="1" spc="-100" baseline="0">
                <a:latin typeface="TheSans UHH" panose="020B0502050302020203" pitchFamily="34" charset="0"/>
              </a:defRPr>
            </a:lvl1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25" name="Tabellenplatzhalter 24"/>
          <p:cNvSpPr>
            <a:spLocks noGrp="1"/>
          </p:cNvSpPr>
          <p:nvPr>
            <p:ph type="tbl" sz="quarter" idx="18"/>
          </p:nvPr>
        </p:nvSpPr>
        <p:spPr>
          <a:xfrm>
            <a:off x="2142000" y="16099199"/>
            <a:ext cx="12092400" cy="26150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ts val="4000"/>
              </a:lnSpc>
              <a:spcBef>
                <a:spcPts val="0"/>
              </a:spcBef>
              <a:buNone/>
              <a:defRPr sz="3000">
                <a:latin typeface="TheSans UHH" panose="020B0502050302020203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27" name="Tabellenplatzhalter 26"/>
          <p:cNvSpPr>
            <a:spLocks noGrp="1"/>
          </p:cNvSpPr>
          <p:nvPr>
            <p:ph type="tbl" sz="quarter" idx="19"/>
          </p:nvPr>
        </p:nvSpPr>
        <p:spPr>
          <a:xfrm>
            <a:off x="17271588" y="16102013"/>
            <a:ext cx="12092400" cy="13917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ts val="4000"/>
              </a:lnSpc>
              <a:spcBef>
                <a:spcPts val="0"/>
              </a:spcBef>
              <a:buFontTx/>
              <a:buNone/>
              <a:defRPr sz="3000">
                <a:latin typeface="TheSans UHH" panose="020B0502050302020203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3" name="Bildplatzhalter 2"/>
          <p:cNvSpPr>
            <a:spLocks noGrp="1"/>
          </p:cNvSpPr>
          <p:nvPr>
            <p:ph type="pic" sz="quarter" idx="20"/>
          </p:nvPr>
        </p:nvSpPr>
        <p:spPr>
          <a:xfrm>
            <a:off x="28150742" y="40704776"/>
            <a:ext cx="1210071" cy="1203637"/>
          </a:xfrm>
          <a:prstGeom prst="rect">
            <a:avLst/>
          </a:prstGeom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21"/>
          </p:nvPr>
        </p:nvSpPr>
        <p:spPr>
          <a:xfrm>
            <a:off x="23528857" y="41565626"/>
            <a:ext cx="4620507" cy="431800"/>
          </a:xfrm>
          <a:prstGeom prst="rect">
            <a:avLst/>
          </a:prstGeom>
        </p:spPr>
        <p:txBody>
          <a:bodyPr lIns="90000" rIns="540000"/>
          <a:lstStyle>
            <a:lvl1pPr marL="0" marR="0" indent="0" algn="r" defTabSz="4203222" rtl="0" eaLnBrk="1" fontAlgn="auto" latinLnBrk="0" hangingPunct="1">
              <a:lnSpc>
                <a:spcPts val="3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de-DE" sz="2380" b="1" i="0" u="none" strike="noStrike" kern="1200" baseline="0" dirty="0" smtClean="0">
                <a:solidFill>
                  <a:schemeClr val="tx1"/>
                </a:solidFill>
                <a:latin typeface="TheSans UHH" panose="020B0502050302020203" pitchFamily="34" charset="0"/>
                <a:ea typeface="+mn-ea"/>
                <a:cs typeface="+mn-cs"/>
              </a:defRPr>
            </a:lvl1pPr>
            <a:lvl2pPr marL="2101611" indent="0">
              <a:buNone/>
              <a:defRPr sz="1200"/>
            </a:lvl2pPr>
            <a:lvl3pPr marL="4203222" indent="0">
              <a:buNone/>
              <a:defRPr sz="1200"/>
            </a:lvl3pPr>
            <a:lvl4pPr marL="6304833" indent="0">
              <a:buNone/>
              <a:defRPr sz="1200"/>
            </a:lvl4pPr>
            <a:lvl5pPr marL="8406445" indent="0">
              <a:buNone/>
              <a:defRPr sz="1200"/>
            </a:lvl5pPr>
          </a:lstStyle>
          <a:p>
            <a:pPr lvl="0"/>
            <a:r>
              <a:rPr lang="de-DE" dirty="0" smtClean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1317021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visual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/>
          <p:cNvSpPr>
            <a:spLocks noGrp="1"/>
          </p:cNvSpPr>
          <p:nvPr>
            <p:ph type="pic" sz="quarter" idx="22"/>
          </p:nvPr>
        </p:nvSpPr>
        <p:spPr>
          <a:xfrm>
            <a:off x="-14401" y="6912000"/>
            <a:ext cx="30510000" cy="5850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de-DE" dirty="0"/>
          </a:p>
        </p:txBody>
      </p:sp>
      <p:sp>
        <p:nvSpPr>
          <p:cNvPr id="6" name="Bildplatzhalter 5"/>
          <p:cNvSpPr>
            <a:spLocks noGrp="1"/>
          </p:cNvSpPr>
          <p:nvPr>
            <p:ph type="pic" sz="quarter" idx="23"/>
          </p:nvPr>
        </p:nvSpPr>
        <p:spPr>
          <a:xfrm>
            <a:off x="-15875" y="11089309"/>
            <a:ext cx="19943763" cy="126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de-DE" dirty="0"/>
          </a:p>
        </p:txBody>
      </p:sp>
      <p:sp>
        <p:nvSpPr>
          <p:cNvPr id="13" name="Rechteck 12"/>
          <p:cNvSpPr/>
          <p:nvPr userDrawn="1"/>
        </p:nvSpPr>
        <p:spPr>
          <a:xfrm>
            <a:off x="20908172" y="35788052"/>
            <a:ext cx="9612000" cy="102147"/>
          </a:xfrm>
          <a:prstGeom prst="rect">
            <a:avLst/>
          </a:prstGeom>
          <a:solidFill>
            <a:srgbClr val="009C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Textplatzhalter 15"/>
          <p:cNvSpPr>
            <a:spLocks noGrp="1"/>
          </p:cNvSpPr>
          <p:nvPr>
            <p:ph type="body" sz="quarter" idx="14"/>
          </p:nvPr>
        </p:nvSpPr>
        <p:spPr>
          <a:xfrm>
            <a:off x="20912400" y="36424800"/>
            <a:ext cx="7315834" cy="388898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ts val="3350"/>
              </a:lnSpc>
              <a:spcBef>
                <a:spcPts val="1600"/>
              </a:spcBef>
              <a:buFontTx/>
              <a:buNone/>
              <a:defRPr sz="3000" cap="none" spc="140" baseline="0">
                <a:solidFill>
                  <a:srgbClr val="3C515A"/>
                </a:solidFill>
                <a:latin typeface="TheSans UHH SemiLight Caps" panose="020B0402050302020203" pitchFamily="34" charset="0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20" name="Textplatzhalter 10"/>
          <p:cNvSpPr>
            <a:spLocks noGrp="1"/>
          </p:cNvSpPr>
          <p:nvPr>
            <p:ph type="body" sz="quarter" idx="15"/>
          </p:nvPr>
        </p:nvSpPr>
        <p:spPr>
          <a:xfrm>
            <a:off x="25956039" y="10513245"/>
            <a:ext cx="4539836" cy="1593084"/>
          </a:xfrm>
          <a:prstGeom prst="rect">
            <a:avLst/>
          </a:prstGeom>
          <a:solidFill>
            <a:srgbClr val="009CD1"/>
          </a:solidFill>
        </p:spPr>
        <p:txBody>
          <a:bodyPr lIns="360000" tIns="0" rIns="180000" bIns="0" anchor="ctr" anchorCtr="0">
            <a:noAutofit/>
          </a:bodyPr>
          <a:lstStyle>
            <a:lvl1pPr marL="0" indent="0">
              <a:lnSpc>
                <a:spcPts val="3800"/>
              </a:lnSpc>
              <a:spcBef>
                <a:spcPts val="0"/>
              </a:spcBef>
              <a:buFontTx/>
              <a:buNone/>
              <a:defRPr sz="4300" cap="none" spc="350" baseline="0">
                <a:solidFill>
                  <a:schemeClr val="bg1"/>
                </a:solidFill>
                <a:latin typeface="+mj-lt"/>
              </a:defRPr>
            </a:lvl1pPr>
            <a:lvl2pPr>
              <a:lnSpc>
                <a:spcPts val="5955"/>
              </a:lnSpc>
              <a:defRPr sz="5360"/>
            </a:lvl2pPr>
            <a:lvl3pPr>
              <a:lnSpc>
                <a:spcPts val="5955"/>
              </a:lnSpc>
              <a:defRPr sz="5360"/>
            </a:lvl3pPr>
            <a:lvl4pPr>
              <a:lnSpc>
                <a:spcPts val="5955"/>
              </a:lnSpc>
              <a:defRPr sz="5360"/>
            </a:lvl4pPr>
            <a:lvl5pPr>
              <a:lnSpc>
                <a:spcPts val="5955"/>
              </a:lnSpc>
              <a:defRPr sz="5360"/>
            </a:lvl5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6"/>
          </p:nvPr>
        </p:nvSpPr>
        <p:spPr>
          <a:xfrm>
            <a:off x="2147888" y="7862803"/>
            <a:ext cx="21583139" cy="322650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ts val="11800"/>
              </a:lnSpc>
              <a:spcBef>
                <a:spcPts val="0"/>
              </a:spcBef>
              <a:buFontTx/>
              <a:buNone/>
              <a:defRPr sz="13500" cap="none" spc="90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23" name="Inhaltsplatzhalter 22"/>
          <p:cNvSpPr>
            <a:spLocks noGrp="1"/>
          </p:cNvSpPr>
          <p:nvPr>
            <p:ph sz="quarter" idx="17"/>
          </p:nvPr>
        </p:nvSpPr>
        <p:spPr>
          <a:xfrm>
            <a:off x="2147888" y="13698000"/>
            <a:ext cx="27216099" cy="194468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ts val="6500"/>
              </a:lnSpc>
              <a:spcBef>
                <a:spcPts val="0"/>
              </a:spcBef>
              <a:buNone/>
              <a:defRPr sz="5500" b="1" spc="-100" baseline="0">
                <a:latin typeface="TheSans UHH" panose="020B0502050302020203" pitchFamily="34" charset="0"/>
              </a:defRPr>
            </a:lvl1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25" name="Tabellenplatzhalter 24"/>
          <p:cNvSpPr>
            <a:spLocks noGrp="1"/>
          </p:cNvSpPr>
          <p:nvPr>
            <p:ph type="tbl" sz="quarter" idx="18"/>
          </p:nvPr>
        </p:nvSpPr>
        <p:spPr>
          <a:xfrm>
            <a:off x="2142000" y="16099199"/>
            <a:ext cx="12092400" cy="26150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ts val="4000"/>
              </a:lnSpc>
              <a:spcBef>
                <a:spcPts val="0"/>
              </a:spcBef>
              <a:buNone/>
              <a:defRPr sz="3000">
                <a:latin typeface="TheSans UHH" panose="020B0502050302020203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27" name="Tabellenplatzhalter 26"/>
          <p:cNvSpPr>
            <a:spLocks noGrp="1"/>
          </p:cNvSpPr>
          <p:nvPr>
            <p:ph type="tbl" sz="quarter" idx="19"/>
          </p:nvPr>
        </p:nvSpPr>
        <p:spPr>
          <a:xfrm>
            <a:off x="17271588" y="16102013"/>
            <a:ext cx="12092400" cy="13917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ts val="4000"/>
              </a:lnSpc>
              <a:spcBef>
                <a:spcPts val="0"/>
              </a:spcBef>
              <a:buFontTx/>
              <a:buNone/>
              <a:defRPr sz="3000">
                <a:latin typeface="TheSans UHH" panose="020B0502050302020203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3" name="Bildplatzhalter 2"/>
          <p:cNvSpPr>
            <a:spLocks noGrp="1"/>
          </p:cNvSpPr>
          <p:nvPr>
            <p:ph type="pic" sz="quarter" idx="20"/>
          </p:nvPr>
        </p:nvSpPr>
        <p:spPr>
          <a:xfrm>
            <a:off x="28150742" y="40704776"/>
            <a:ext cx="1210071" cy="1203637"/>
          </a:xfrm>
          <a:prstGeom prst="rect">
            <a:avLst/>
          </a:prstGeom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21"/>
          </p:nvPr>
        </p:nvSpPr>
        <p:spPr>
          <a:xfrm>
            <a:off x="23528857" y="41565626"/>
            <a:ext cx="4620507" cy="431800"/>
          </a:xfrm>
          <a:prstGeom prst="rect">
            <a:avLst/>
          </a:prstGeom>
        </p:spPr>
        <p:txBody>
          <a:bodyPr lIns="90000" rIns="540000"/>
          <a:lstStyle>
            <a:lvl1pPr marL="0" marR="0" indent="0" algn="r" defTabSz="4203222" rtl="0" eaLnBrk="1" fontAlgn="auto" latinLnBrk="0" hangingPunct="1">
              <a:lnSpc>
                <a:spcPts val="3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de-DE" sz="2380" b="1" i="0" u="none" strike="noStrike" kern="1200" baseline="0" dirty="0" smtClean="0">
                <a:solidFill>
                  <a:schemeClr val="tx1"/>
                </a:solidFill>
                <a:latin typeface="TheSans UHH" panose="020B0502050302020203" pitchFamily="34" charset="0"/>
                <a:ea typeface="+mn-ea"/>
                <a:cs typeface="+mn-cs"/>
              </a:defRPr>
            </a:lvl1pPr>
            <a:lvl2pPr marL="2101611" indent="0">
              <a:buNone/>
              <a:defRPr sz="1200"/>
            </a:lvl2pPr>
            <a:lvl3pPr marL="4203222" indent="0">
              <a:buNone/>
              <a:defRPr sz="1200"/>
            </a:lvl3pPr>
            <a:lvl4pPr marL="6304833" indent="0">
              <a:buNone/>
              <a:defRPr sz="1200"/>
            </a:lvl4pPr>
            <a:lvl5pPr marL="8406445" indent="0">
              <a:buNone/>
              <a:defRPr sz="1200"/>
            </a:lvl5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14" name="Textplatzhalter 10"/>
          <p:cNvSpPr>
            <a:spLocks noGrp="1"/>
          </p:cNvSpPr>
          <p:nvPr>
            <p:ph type="body" sz="quarter" idx="13"/>
          </p:nvPr>
        </p:nvSpPr>
        <p:spPr>
          <a:xfrm>
            <a:off x="20216488" y="2460089"/>
            <a:ext cx="9147499" cy="2601196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marL="0" indent="0">
              <a:lnSpc>
                <a:spcPts val="6000"/>
              </a:lnSpc>
              <a:spcBef>
                <a:spcPts val="0"/>
              </a:spcBef>
              <a:buFontTx/>
              <a:buNone/>
              <a:defRPr sz="5300" cap="none" spc="190" baseline="0">
                <a:solidFill>
                  <a:srgbClr val="009CD1"/>
                </a:solidFill>
                <a:latin typeface="TheSans UHH SemiLight Caps" panose="020B0402050302020203" pitchFamily="34" charset="0"/>
              </a:defRPr>
            </a:lvl1pPr>
            <a:lvl2pPr>
              <a:lnSpc>
                <a:spcPts val="5955"/>
              </a:lnSpc>
              <a:defRPr sz="5360"/>
            </a:lvl2pPr>
            <a:lvl3pPr>
              <a:lnSpc>
                <a:spcPts val="5955"/>
              </a:lnSpc>
              <a:defRPr sz="5360"/>
            </a:lvl3pPr>
            <a:lvl4pPr>
              <a:lnSpc>
                <a:spcPts val="5955"/>
              </a:lnSpc>
              <a:defRPr sz="5360"/>
            </a:lvl4pPr>
            <a:lvl5pPr>
              <a:lnSpc>
                <a:spcPts val="5955"/>
              </a:lnSpc>
              <a:defRPr sz="5360"/>
            </a:lvl5pPr>
          </a:lstStyle>
          <a:p>
            <a:pPr lvl="0"/>
            <a:r>
              <a:rPr lang="de-DE" dirty="0" smtClean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4600828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visual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/>
          <p:cNvSpPr>
            <a:spLocks noGrp="1"/>
          </p:cNvSpPr>
          <p:nvPr>
            <p:ph type="pic" sz="quarter" idx="22"/>
          </p:nvPr>
        </p:nvSpPr>
        <p:spPr>
          <a:xfrm>
            <a:off x="-14401" y="6912000"/>
            <a:ext cx="30510000" cy="5850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de-DE" dirty="0"/>
          </a:p>
        </p:txBody>
      </p:sp>
      <p:sp>
        <p:nvSpPr>
          <p:cNvPr id="6" name="Bildplatzhalter 5"/>
          <p:cNvSpPr>
            <a:spLocks noGrp="1"/>
          </p:cNvSpPr>
          <p:nvPr>
            <p:ph type="pic" sz="quarter" idx="23"/>
          </p:nvPr>
        </p:nvSpPr>
        <p:spPr>
          <a:xfrm>
            <a:off x="-15875" y="11089309"/>
            <a:ext cx="19943763" cy="126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de-DE" dirty="0"/>
          </a:p>
        </p:txBody>
      </p:sp>
      <p:sp>
        <p:nvSpPr>
          <p:cNvPr id="13" name="Rechteck 12"/>
          <p:cNvSpPr/>
          <p:nvPr userDrawn="1"/>
        </p:nvSpPr>
        <p:spPr>
          <a:xfrm>
            <a:off x="20908172" y="35788052"/>
            <a:ext cx="9612000" cy="102147"/>
          </a:xfrm>
          <a:prstGeom prst="rect">
            <a:avLst/>
          </a:prstGeom>
          <a:solidFill>
            <a:srgbClr val="009C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Textplatzhalter 15"/>
          <p:cNvSpPr>
            <a:spLocks noGrp="1"/>
          </p:cNvSpPr>
          <p:nvPr>
            <p:ph type="body" sz="quarter" idx="14"/>
          </p:nvPr>
        </p:nvSpPr>
        <p:spPr>
          <a:xfrm>
            <a:off x="20912400" y="36424800"/>
            <a:ext cx="7315834" cy="388898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ts val="3350"/>
              </a:lnSpc>
              <a:spcBef>
                <a:spcPts val="1600"/>
              </a:spcBef>
              <a:buFontTx/>
              <a:buNone/>
              <a:defRPr sz="3000" cap="none" spc="140" baseline="0">
                <a:solidFill>
                  <a:srgbClr val="3C515A"/>
                </a:solidFill>
                <a:latin typeface="TheSans UHH SemiLight Caps" panose="020B0402050302020203" pitchFamily="34" charset="0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20" name="Textplatzhalter 10"/>
          <p:cNvSpPr>
            <a:spLocks noGrp="1"/>
          </p:cNvSpPr>
          <p:nvPr>
            <p:ph type="body" sz="quarter" idx="15"/>
          </p:nvPr>
        </p:nvSpPr>
        <p:spPr>
          <a:xfrm>
            <a:off x="25956039" y="10513245"/>
            <a:ext cx="4539836" cy="1593084"/>
          </a:xfrm>
          <a:prstGeom prst="rect">
            <a:avLst/>
          </a:prstGeom>
          <a:solidFill>
            <a:srgbClr val="009CD1"/>
          </a:solidFill>
        </p:spPr>
        <p:txBody>
          <a:bodyPr lIns="360000" tIns="0" rIns="180000" bIns="0" anchor="ctr" anchorCtr="0">
            <a:noAutofit/>
          </a:bodyPr>
          <a:lstStyle>
            <a:lvl1pPr marL="0" indent="0">
              <a:lnSpc>
                <a:spcPts val="3800"/>
              </a:lnSpc>
              <a:spcBef>
                <a:spcPts val="0"/>
              </a:spcBef>
              <a:buFontTx/>
              <a:buNone/>
              <a:defRPr sz="4300" cap="none" spc="350" baseline="0">
                <a:solidFill>
                  <a:schemeClr val="bg1"/>
                </a:solidFill>
                <a:latin typeface="+mj-lt"/>
              </a:defRPr>
            </a:lvl1pPr>
            <a:lvl2pPr>
              <a:lnSpc>
                <a:spcPts val="5955"/>
              </a:lnSpc>
              <a:defRPr sz="5360"/>
            </a:lvl2pPr>
            <a:lvl3pPr>
              <a:lnSpc>
                <a:spcPts val="5955"/>
              </a:lnSpc>
              <a:defRPr sz="5360"/>
            </a:lvl3pPr>
            <a:lvl4pPr>
              <a:lnSpc>
                <a:spcPts val="5955"/>
              </a:lnSpc>
              <a:defRPr sz="5360"/>
            </a:lvl4pPr>
            <a:lvl5pPr>
              <a:lnSpc>
                <a:spcPts val="5955"/>
              </a:lnSpc>
              <a:defRPr sz="5360"/>
            </a:lvl5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6"/>
          </p:nvPr>
        </p:nvSpPr>
        <p:spPr>
          <a:xfrm>
            <a:off x="2147888" y="7862803"/>
            <a:ext cx="21583139" cy="322650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ts val="11800"/>
              </a:lnSpc>
              <a:spcBef>
                <a:spcPts val="0"/>
              </a:spcBef>
              <a:buFontTx/>
              <a:buNone/>
              <a:defRPr sz="13500" cap="none" spc="90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23" name="Inhaltsplatzhalter 22"/>
          <p:cNvSpPr>
            <a:spLocks noGrp="1"/>
          </p:cNvSpPr>
          <p:nvPr>
            <p:ph sz="quarter" idx="17"/>
          </p:nvPr>
        </p:nvSpPr>
        <p:spPr>
          <a:xfrm>
            <a:off x="2147888" y="13698000"/>
            <a:ext cx="27216099" cy="194468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ts val="6500"/>
              </a:lnSpc>
              <a:spcBef>
                <a:spcPts val="0"/>
              </a:spcBef>
              <a:buNone/>
              <a:defRPr sz="5500" b="1" spc="-100" baseline="0">
                <a:latin typeface="TheSans UHH" panose="020B0502050302020203" pitchFamily="34" charset="0"/>
              </a:defRPr>
            </a:lvl1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25" name="Tabellenplatzhalter 24"/>
          <p:cNvSpPr>
            <a:spLocks noGrp="1"/>
          </p:cNvSpPr>
          <p:nvPr>
            <p:ph type="tbl" sz="quarter" idx="18"/>
          </p:nvPr>
        </p:nvSpPr>
        <p:spPr>
          <a:xfrm>
            <a:off x="2142000" y="16099199"/>
            <a:ext cx="12092400" cy="26150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ts val="4000"/>
              </a:lnSpc>
              <a:spcBef>
                <a:spcPts val="0"/>
              </a:spcBef>
              <a:buNone/>
              <a:defRPr sz="3000">
                <a:latin typeface="TheSans UHH" panose="020B0502050302020203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27" name="Tabellenplatzhalter 26"/>
          <p:cNvSpPr>
            <a:spLocks noGrp="1"/>
          </p:cNvSpPr>
          <p:nvPr>
            <p:ph type="tbl" sz="quarter" idx="19"/>
          </p:nvPr>
        </p:nvSpPr>
        <p:spPr>
          <a:xfrm>
            <a:off x="17271588" y="16102013"/>
            <a:ext cx="12092400" cy="13917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ts val="4000"/>
              </a:lnSpc>
              <a:spcBef>
                <a:spcPts val="0"/>
              </a:spcBef>
              <a:buFontTx/>
              <a:buNone/>
              <a:defRPr sz="3000">
                <a:latin typeface="TheSans UHH" panose="020B0502050302020203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3" name="Bildplatzhalter 2"/>
          <p:cNvSpPr>
            <a:spLocks noGrp="1"/>
          </p:cNvSpPr>
          <p:nvPr>
            <p:ph type="pic" sz="quarter" idx="20"/>
          </p:nvPr>
        </p:nvSpPr>
        <p:spPr>
          <a:xfrm>
            <a:off x="28150742" y="40704776"/>
            <a:ext cx="1210071" cy="1203637"/>
          </a:xfrm>
          <a:prstGeom prst="rect">
            <a:avLst/>
          </a:prstGeom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21"/>
          </p:nvPr>
        </p:nvSpPr>
        <p:spPr>
          <a:xfrm>
            <a:off x="23528857" y="41565626"/>
            <a:ext cx="4620507" cy="431800"/>
          </a:xfrm>
          <a:prstGeom prst="rect">
            <a:avLst/>
          </a:prstGeom>
        </p:spPr>
        <p:txBody>
          <a:bodyPr lIns="90000" rIns="540000"/>
          <a:lstStyle>
            <a:lvl1pPr marL="0" marR="0" indent="0" algn="r" defTabSz="4203222" rtl="0" eaLnBrk="1" fontAlgn="auto" latinLnBrk="0" hangingPunct="1">
              <a:lnSpc>
                <a:spcPts val="3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de-DE" sz="2380" b="1" i="0" u="none" strike="noStrike" kern="1200" baseline="0" dirty="0" smtClean="0">
                <a:solidFill>
                  <a:schemeClr val="tx1"/>
                </a:solidFill>
                <a:latin typeface="TheSans UHH" panose="020B0502050302020203" pitchFamily="34" charset="0"/>
                <a:ea typeface="+mn-ea"/>
                <a:cs typeface="+mn-cs"/>
              </a:defRPr>
            </a:lvl1pPr>
            <a:lvl2pPr marL="2101611" indent="0">
              <a:buNone/>
              <a:defRPr sz="1200"/>
            </a:lvl2pPr>
            <a:lvl3pPr marL="4203222" indent="0">
              <a:buNone/>
              <a:defRPr sz="1200"/>
            </a:lvl3pPr>
            <a:lvl4pPr marL="6304833" indent="0">
              <a:buNone/>
              <a:defRPr sz="1200"/>
            </a:lvl4pPr>
            <a:lvl5pPr marL="8406445" indent="0">
              <a:buNone/>
              <a:defRPr sz="1200"/>
            </a:lvl5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14" name="Textplatzhalter 10"/>
          <p:cNvSpPr>
            <a:spLocks noGrp="1"/>
          </p:cNvSpPr>
          <p:nvPr>
            <p:ph type="body" sz="quarter" idx="13"/>
          </p:nvPr>
        </p:nvSpPr>
        <p:spPr>
          <a:xfrm>
            <a:off x="20216488" y="2460089"/>
            <a:ext cx="9147499" cy="2601196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marL="0" indent="0">
              <a:lnSpc>
                <a:spcPts val="6000"/>
              </a:lnSpc>
              <a:spcBef>
                <a:spcPts val="0"/>
              </a:spcBef>
              <a:buFontTx/>
              <a:buNone/>
              <a:defRPr sz="5300" cap="none" spc="190" baseline="0">
                <a:solidFill>
                  <a:srgbClr val="009CD1"/>
                </a:solidFill>
                <a:latin typeface="TheSans UHH SemiLight Caps" panose="020B0402050302020203" pitchFamily="34" charset="0"/>
              </a:defRPr>
            </a:lvl1pPr>
            <a:lvl2pPr>
              <a:lnSpc>
                <a:spcPts val="5955"/>
              </a:lnSpc>
              <a:defRPr sz="5360"/>
            </a:lvl2pPr>
            <a:lvl3pPr>
              <a:lnSpc>
                <a:spcPts val="5955"/>
              </a:lnSpc>
              <a:defRPr sz="5360"/>
            </a:lvl3pPr>
            <a:lvl4pPr>
              <a:lnSpc>
                <a:spcPts val="5955"/>
              </a:lnSpc>
              <a:defRPr sz="5360"/>
            </a:lvl4pPr>
            <a:lvl5pPr>
              <a:lnSpc>
                <a:spcPts val="5955"/>
              </a:lnSpc>
              <a:defRPr sz="5360"/>
            </a:lvl5pPr>
          </a:lstStyle>
          <a:p>
            <a:pPr lvl="0"/>
            <a:r>
              <a:rPr lang="de-DE" dirty="0" smtClean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1661852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visual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/>
          <p:cNvSpPr>
            <a:spLocks noGrp="1"/>
          </p:cNvSpPr>
          <p:nvPr>
            <p:ph type="pic" sz="quarter" idx="22"/>
          </p:nvPr>
        </p:nvSpPr>
        <p:spPr>
          <a:xfrm>
            <a:off x="-14401" y="6912000"/>
            <a:ext cx="30510000" cy="5850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de-DE" dirty="0"/>
          </a:p>
        </p:txBody>
      </p:sp>
      <p:sp>
        <p:nvSpPr>
          <p:cNvPr id="6" name="Bildplatzhalter 5"/>
          <p:cNvSpPr>
            <a:spLocks noGrp="1"/>
          </p:cNvSpPr>
          <p:nvPr>
            <p:ph type="pic" sz="quarter" idx="23"/>
          </p:nvPr>
        </p:nvSpPr>
        <p:spPr>
          <a:xfrm>
            <a:off x="-15875" y="11089309"/>
            <a:ext cx="19943763" cy="126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de-DE" dirty="0"/>
          </a:p>
        </p:txBody>
      </p:sp>
      <p:sp>
        <p:nvSpPr>
          <p:cNvPr id="13" name="Rechteck 12"/>
          <p:cNvSpPr/>
          <p:nvPr userDrawn="1"/>
        </p:nvSpPr>
        <p:spPr>
          <a:xfrm>
            <a:off x="20908172" y="35788052"/>
            <a:ext cx="9612000" cy="102147"/>
          </a:xfrm>
          <a:prstGeom prst="rect">
            <a:avLst/>
          </a:prstGeom>
          <a:solidFill>
            <a:srgbClr val="009C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Textplatzhalter 15"/>
          <p:cNvSpPr>
            <a:spLocks noGrp="1"/>
          </p:cNvSpPr>
          <p:nvPr>
            <p:ph type="body" sz="quarter" idx="14"/>
          </p:nvPr>
        </p:nvSpPr>
        <p:spPr>
          <a:xfrm>
            <a:off x="20912400" y="36424800"/>
            <a:ext cx="7315834" cy="388898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ts val="3350"/>
              </a:lnSpc>
              <a:spcBef>
                <a:spcPts val="1600"/>
              </a:spcBef>
              <a:buFontTx/>
              <a:buNone/>
              <a:defRPr sz="3000" cap="none" spc="140" baseline="0">
                <a:solidFill>
                  <a:srgbClr val="3C515A"/>
                </a:solidFill>
                <a:latin typeface="TheSans UHH SemiLight Caps" panose="020B0402050302020203" pitchFamily="34" charset="0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20" name="Textplatzhalter 10"/>
          <p:cNvSpPr>
            <a:spLocks noGrp="1"/>
          </p:cNvSpPr>
          <p:nvPr>
            <p:ph type="body" sz="quarter" idx="15"/>
          </p:nvPr>
        </p:nvSpPr>
        <p:spPr>
          <a:xfrm>
            <a:off x="25956039" y="10513245"/>
            <a:ext cx="4539836" cy="1593084"/>
          </a:xfrm>
          <a:prstGeom prst="rect">
            <a:avLst/>
          </a:prstGeom>
          <a:solidFill>
            <a:srgbClr val="009CD1"/>
          </a:solidFill>
        </p:spPr>
        <p:txBody>
          <a:bodyPr lIns="360000" tIns="0" rIns="180000" bIns="0" anchor="ctr" anchorCtr="0">
            <a:noAutofit/>
          </a:bodyPr>
          <a:lstStyle>
            <a:lvl1pPr marL="0" indent="0">
              <a:lnSpc>
                <a:spcPts val="3800"/>
              </a:lnSpc>
              <a:spcBef>
                <a:spcPts val="0"/>
              </a:spcBef>
              <a:buFontTx/>
              <a:buNone/>
              <a:defRPr sz="4300" cap="none" spc="350" baseline="0">
                <a:solidFill>
                  <a:schemeClr val="bg1"/>
                </a:solidFill>
                <a:latin typeface="+mj-lt"/>
              </a:defRPr>
            </a:lvl1pPr>
            <a:lvl2pPr>
              <a:lnSpc>
                <a:spcPts val="5955"/>
              </a:lnSpc>
              <a:defRPr sz="5360"/>
            </a:lvl2pPr>
            <a:lvl3pPr>
              <a:lnSpc>
                <a:spcPts val="5955"/>
              </a:lnSpc>
              <a:defRPr sz="5360"/>
            </a:lvl3pPr>
            <a:lvl4pPr>
              <a:lnSpc>
                <a:spcPts val="5955"/>
              </a:lnSpc>
              <a:defRPr sz="5360"/>
            </a:lvl4pPr>
            <a:lvl5pPr>
              <a:lnSpc>
                <a:spcPts val="5955"/>
              </a:lnSpc>
              <a:defRPr sz="5360"/>
            </a:lvl5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6"/>
          </p:nvPr>
        </p:nvSpPr>
        <p:spPr>
          <a:xfrm>
            <a:off x="2147888" y="7862803"/>
            <a:ext cx="21583139" cy="322650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ts val="11800"/>
              </a:lnSpc>
              <a:spcBef>
                <a:spcPts val="0"/>
              </a:spcBef>
              <a:buFontTx/>
              <a:buNone/>
              <a:defRPr sz="13500" cap="none" spc="90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23" name="Inhaltsplatzhalter 22"/>
          <p:cNvSpPr>
            <a:spLocks noGrp="1"/>
          </p:cNvSpPr>
          <p:nvPr>
            <p:ph sz="quarter" idx="17"/>
          </p:nvPr>
        </p:nvSpPr>
        <p:spPr>
          <a:xfrm>
            <a:off x="2147888" y="13698000"/>
            <a:ext cx="27216099" cy="194468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ts val="6500"/>
              </a:lnSpc>
              <a:spcBef>
                <a:spcPts val="0"/>
              </a:spcBef>
              <a:buNone/>
              <a:defRPr sz="5500" b="1" spc="-100" baseline="0">
                <a:latin typeface="TheSans UHH" panose="020B0502050302020203" pitchFamily="34" charset="0"/>
              </a:defRPr>
            </a:lvl1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25" name="Tabellenplatzhalter 24"/>
          <p:cNvSpPr>
            <a:spLocks noGrp="1"/>
          </p:cNvSpPr>
          <p:nvPr>
            <p:ph type="tbl" sz="quarter" idx="18"/>
          </p:nvPr>
        </p:nvSpPr>
        <p:spPr>
          <a:xfrm>
            <a:off x="2142000" y="16099199"/>
            <a:ext cx="12092400" cy="26150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ts val="4000"/>
              </a:lnSpc>
              <a:spcBef>
                <a:spcPts val="0"/>
              </a:spcBef>
              <a:buNone/>
              <a:defRPr sz="3000">
                <a:latin typeface="TheSans UHH" panose="020B0502050302020203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27" name="Tabellenplatzhalter 26"/>
          <p:cNvSpPr>
            <a:spLocks noGrp="1"/>
          </p:cNvSpPr>
          <p:nvPr>
            <p:ph type="tbl" sz="quarter" idx="19"/>
          </p:nvPr>
        </p:nvSpPr>
        <p:spPr>
          <a:xfrm>
            <a:off x="17271588" y="16102013"/>
            <a:ext cx="12092400" cy="13917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ts val="4000"/>
              </a:lnSpc>
              <a:spcBef>
                <a:spcPts val="0"/>
              </a:spcBef>
              <a:buFontTx/>
              <a:buNone/>
              <a:defRPr sz="3000">
                <a:latin typeface="TheSans UHH" panose="020B0502050302020203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3" name="Bildplatzhalter 2"/>
          <p:cNvSpPr>
            <a:spLocks noGrp="1"/>
          </p:cNvSpPr>
          <p:nvPr>
            <p:ph type="pic" sz="quarter" idx="20"/>
          </p:nvPr>
        </p:nvSpPr>
        <p:spPr>
          <a:xfrm>
            <a:off x="28150742" y="40704776"/>
            <a:ext cx="1210071" cy="1203637"/>
          </a:xfrm>
          <a:prstGeom prst="rect">
            <a:avLst/>
          </a:prstGeom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21"/>
          </p:nvPr>
        </p:nvSpPr>
        <p:spPr>
          <a:xfrm>
            <a:off x="23528857" y="41565626"/>
            <a:ext cx="4620507" cy="431800"/>
          </a:xfrm>
          <a:prstGeom prst="rect">
            <a:avLst/>
          </a:prstGeom>
        </p:spPr>
        <p:txBody>
          <a:bodyPr lIns="90000" rIns="540000"/>
          <a:lstStyle>
            <a:lvl1pPr marL="0" marR="0" indent="0" algn="r" defTabSz="4203222" rtl="0" eaLnBrk="1" fontAlgn="auto" latinLnBrk="0" hangingPunct="1">
              <a:lnSpc>
                <a:spcPts val="3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de-DE" sz="2380" b="1" i="0" u="none" strike="noStrike" kern="1200" baseline="0" dirty="0" smtClean="0">
                <a:solidFill>
                  <a:schemeClr val="tx1"/>
                </a:solidFill>
                <a:latin typeface="TheSans UHH" panose="020B0502050302020203" pitchFamily="34" charset="0"/>
                <a:ea typeface="+mn-ea"/>
                <a:cs typeface="+mn-cs"/>
              </a:defRPr>
            </a:lvl1pPr>
            <a:lvl2pPr marL="2101611" indent="0">
              <a:buNone/>
              <a:defRPr sz="1200"/>
            </a:lvl2pPr>
            <a:lvl3pPr marL="4203222" indent="0">
              <a:buNone/>
              <a:defRPr sz="1200"/>
            </a:lvl3pPr>
            <a:lvl4pPr marL="6304833" indent="0">
              <a:buNone/>
              <a:defRPr sz="1200"/>
            </a:lvl4pPr>
            <a:lvl5pPr marL="8406445" indent="0">
              <a:buNone/>
              <a:defRPr sz="1200"/>
            </a:lvl5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14" name="Textplatzhalter 10"/>
          <p:cNvSpPr>
            <a:spLocks noGrp="1"/>
          </p:cNvSpPr>
          <p:nvPr>
            <p:ph type="body" sz="quarter" idx="13"/>
          </p:nvPr>
        </p:nvSpPr>
        <p:spPr>
          <a:xfrm>
            <a:off x="20216488" y="2460089"/>
            <a:ext cx="9147499" cy="2601196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marL="0" indent="0">
              <a:lnSpc>
                <a:spcPts val="6000"/>
              </a:lnSpc>
              <a:spcBef>
                <a:spcPts val="0"/>
              </a:spcBef>
              <a:buFontTx/>
              <a:buNone/>
              <a:defRPr sz="5300" cap="none" spc="190" baseline="0">
                <a:solidFill>
                  <a:srgbClr val="009CD1"/>
                </a:solidFill>
                <a:latin typeface="TheSans UHH SemiLight Caps" panose="020B0402050302020203" pitchFamily="34" charset="0"/>
              </a:defRPr>
            </a:lvl1pPr>
            <a:lvl2pPr>
              <a:lnSpc>
                <a:spcPts val="5955"/>
              </a:lnSpc>
              <a:defRPr sz="5360"/>
            </a:lvl2pPr>
            <a:lvl3pPr>
              <a:lnSpc>
                <a:spcPts val="5955"/>
              </a:lnSpc>
              <a:defRPr sz="5360"/>
            </a:lvl3pPr>
            <a:lvl4pPr>
              <a:lnSpc>
                <a:spcPts val="5955"/>
              </a:lnSpc>
              <a:defRPr sz="5360"/>
            </a:lvl4pPr>
            <a:lvl5pPr>
              <a:lnSpc>
                <a:spcPts val="5955"/>
              </a:lnSpc>
              <a:defRPr sz="5360"/>
            </a:lvl5pPr>
          </a:lstStyle>
          <a:p>
            <a:pPr lvl="0"/>
            <a:r>
              <a:rPr lang="de-DE" dirty="0" smtClean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6269670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emf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7888" y="2176646"/>
            <a:ext cx="8424936" cy="27288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962822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3" r:id="rId2"/>
    <p:sldLayoutId id="2147483654" r:id="rId3"/>
    <p:sldLayoutId id="2147483655" r:id="rId4"/>
  </p:sldLayoutIdLst>
  <p:txStyles>
    <p:titleStyle>
      <a:lvl1pPr algn="ctr" defTabSz="4203222" rtl="0" eaLnBrk="1" latinLnBrk="0" hangingPunct="1">
        <a:spcBef>
          <a:spcPct val="0"/>
        </a:spcBef>
        <a:buNone/>
        <a:defRPr sz="20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76208" indent="-1576208" algn="l" defTabSz="4203222" rtl="0" eaLnBrk="1" latinLnBrk="0" hangingPunct="1">
        <a:spcBef>
          <a:spcPct val="20000"/>
        </a:spcBef>
        <a:buFont typeface="Arial" panose="020B0604020202020204" pitchFamily="34" charset="0"/>
        <a:buChar char="•"/>
        <a:defRPr sz="14700" kern="1200">
          <a:solidFill>
            <a:schemeClr val="tx1"/>
          </a:solidFill>
          <a:latin typeface="+mn-lt"/>
          <a:ea typeface="+mn-ea"/>
          <a:cs typeface="+mn-cs"/>
        </a:defRPr>
      </a:lvl1pPr>
      <a:lvl2pPr marL="3415118" indent="-1313507" algn="l" defTabSz="4203222" rtl="0" eaLnBrk="1" latinLnBrk="0" hangingPunct="1">
        <a:spcBef>
          <a:spcPct val="20000"/>
        </a:spcBef>
        <a:buFont typeface="Arial" panose="020B0604020202020204" pitchFamily="34" charset="0"/>
        <a:buChar char="–"/>
        <a:defRPr sz="12900" kern="1200">
          <a:solidFill>
            <a:schemeClr val="tx1"/>
          </a:solidFill>
          <a:latin typeface="+mn-lt"/>
          <a:ea typeface="+mn-ea"/>
          <a:cs typeface="+mn-cs"/>
        </a:defRPr>
      </a:lvl2pPr>
      <a:lvl3pPr marL="5254028" indent="-1050806" algn="l" defTabSz="4203222" rtl="0" eaLnBrk="1" latinLnBrk="0" hangingPunct="1">
        <a:spcBef>
          <a:spcPct val="20000"/>
        </a:spcBef>
        <a:buFont typeface="Arial" panose="020B0604020202020204" pitchFamily="34" charset="0"/>
        <a:buChar char="•"/>
        <a:defRPr sz="11000" kern="1200">
          <a:solidFill>
            <a:schemeClr val="tx1"/>
          </a:solidFill>
          <a:latin typeface="+mn-lt"/>
          <a:ea typeface="+mn-ea"/>
          <a:cs typeface="+mn-cs"/>
        </a:defRPr>
      </a:lvl3pPr>
      <a:lvl4pPr marL="7355639" indent="-1050806" algn="l" defTabSz="4203222" rtl="0" eaLnBrk="1" latinLnBrk="0" hangingPunct="1">
        <a:spcBef>
          <a:spcPct val="20000"/>
        </a:spcBef>
        <a:buFont typeface="Arial" panose="020B0604020202020204" pitchFamily="34" charset="0"/>
        <a:buChar char="–"/>
        <a:defRPr sz="9200" kern="1200">
          <a:solidFill>
            <a:schemeClr val="tx1"/>
          </a:solidFill>
          <a:latin typeface="+mn-lt"/>
          <a:ea typeface="+mn-ea"/>
          <a:cs typeface="+mn-cs"/>
        </a:defRPr>
      </a:lvl4pPr>
      <a:lvl5pPr marL="9457251" indent="-1050806" algn="l" defTabSz="4203222" rtl="0" eaLnBrk="1" latinLnBrk="0" hangingPunct="1">
        <a:spcBef>
          <a:spcPct val="20000"/>
        </a:spcBef>
        <a:buFont typeface="Arial" panose="020B0604020202020204" pitchFamily="34" charset="0"/>
        <a:buChar char="»"/>
        <a:defRPr sz="9200" kern="1200">
          <a:solidFill>
            <a:schemeClr val="tx1"/>
          </a:solidFill>
          <a:latin typeface="+mn-lt"/>
          <a:ea typeface="+mn-ea"/>
          <a:cs typeface="+mn-cs"/>
        </a:defRPr>
      </a:lvl5pPr>
      <a:lvl6pPr marL="11558862" indent="-1050806" algn="l" defTabSz="4203222" rtl="0" eaLnBrk="1" latinLnBrk="0" hangingPunct="1">
        <a:spcBef>
          <a:spcPct val="20000"/>
        </a:spcBef>
        <a:buFont typeface="Arial" panose="020B0604020202020204" pitchFamily="34" charset="0"/>
        <a:buChar char="•"/>
        <a:defRPr sz="9200" kern="1200">
          <a:solidFill>
            <a:schemeClr val="tx1"/>
          </a:solidFill>
          <a:latin typeface="+mn-lt"/>
          <a:ea typeface="+mn-ea"/>
          <a:cs typeface="+mn-cs"/>
        </a:defRPr>
      </a:lvl6pPr>
      <a:lvl7pPr marL="13660473" indent="-1050806" algn="l" defTabSz="4203222" rtl="0" eaLnBrk="1" latinLnBrk="0" hangingPunct="1">
        <a:spcBef>
          <a:spcPct val="20000"/>
        </a:spcBef>
        <a:buFont typeface="Arial" panose="020B0604020202020204" pitchFamily="34" charset="0"/>
        <a:buChar char="•"/>
        <a:defRPr sz="9200" kern="1200">
          <a:solidFill>
            <a:schemeClr val="tx1"/>
          </a:solidFill>
          <a:latin typeface="+mn-lt"/>
          <a:ea typeface="+mn-ea"/>
          <a:cs typeface="+mn-cs"/>
        </a:defRPr>
      </a:lvl7pPr>
      <a:lvl8pPr marL="15762084" indent="-1050806" algn="l" defTabSz="4203222" rtl="0" eaLnBrk="1" latinLnBrk="0" hangingPunct="1">
        <a:spcBef>
          <a:spcPct val="20000"/>
        </a:spcBef>
        <a:buFont typeface="Arial" panose="020B0604020202020204" pitchFamily="34" charset="0"/>
        <a:buChar char="•"/>
        <a:defRPr sz="9200" kern="1200">
          <a:solidFill>
            <a:schemeClr val="tx1"/>
          </a:solidFill>
          <a:latin typeface="+mn-lt"/>
          <a:ea typeface="+mn-ea"/>
          <a:cs typeface="+mn-cs"/>
        </a:defRPr>
      </a:lvl8pPr>
      <a:lvl9pPr marL="17863696" indent="-1050806" algn="l" defTabSz="4203222" rtl="0" eaLnBrk="1" latinLnBrk="0" hangingPunct="1">
        <a:spcBef>
          <a:spcPct val="20000"/>
        </a:spcBef>
        <a:buFont typeface="Arial" panose="020B0604020202020204" pitchFamily="34" charset="0"/>
        <a:buChar char="•"/>
        <a:defRPr sz="9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203222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1pPr>
      <a:lvl2pPr marL="2101611" algn="l" defTabSz="4203222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2pPr>
      <a:lvl3pPr marL="4203222" algn="l" defTabSz="4203222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3pPr>
      <a:lvl4pPr marL="6304834" algn="l" defTabSz="4203222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4pPr>
      <a:lvl5pPr marL="8406445" algn="l" defTabSz="4203222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5pPr>
      <a:lvl6pPr marL="10508056" algn="l" defTabSz="4203222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6pPr>
      <a:lvl7pPr marL="12609667" algn="l" defTabSz="4203222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7pPr>
      <a:lvl8pPr marL="14711279" algn="l" defTabSz="4203222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8pPr>
      <a:lvl9pPr marL="16812890" algn="l" defTabSz="4203222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Bildplatzhalter 17"/>
          <p:cNvSpPr>
            <a:spLocks noGrp="1"/>
          </p:cNvSpPr>
          <p:nvPr>
            <p:ph type="pic" sz="quarter" idx="22"/>
          </p:nvPr>
        </p:nvSpPr>
        <p:spPr/>
      </p:sp>
      <p:sp>
        <p:nvSpPr>
          <p:cNvPr id="21" name="Bildplatzhalter 20"/>
          <p:cNvSpPr>
            <a:spLocks noGrp="1"/>
          </p:cNvSpPr>
          <p:nvPr>
            <p:ph type="pic" sz="quarter" idx="23"/>
          </p:nvPr>
        </p:nvSpPr>
        <p:spPr/>
      </p:sp>
      <p:sp>
        <p:nvSpPr>
          <p:cNvPr id="4" name="Textplatzhalt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smtClean="0"/>
              <a:t>Allgemeines</a:t>
            </a:r>
          </a:p>
          <a:p>
            <a:r>
              <a:rPr lang="de-DE" smtClean="0"/>
              <a:t>vorlesungswesen</a:t>
            </a:r>
            <a:endParaRPr lang="de-DE" dirty="0"/>
          </a:p>
        </p:txBody>
      </p:sp>
      <p:sp>
        <p:nvSpPr>
          <p:cNvPr id="16" name="Textplatzhalter 15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 smtClean="0"/>
              <a:t>koordination: </a:t>
            </a:r>
            <a:br>
              <a:rPr lang="de-DE" smtClean="0"/>
            </a:br>
            <a:r>
              <a:rPr lang="de-DE" smtClean="0"/>
              <a:t>Titel Vorname Nachname</a:t>
            </a:r>
          </a:p>
          <a:p>
            <a:r>
              <a:rPr lang="de-DE" smtClean="0"/>
              <a:t>Institut XXX</a:t>
            </a:r>
          </a:p>
          <a:p>
            <a:r>
              <a:rPr lang="de-DE" smtClean="0"/>
              <a:t>Universität Hamburg</a:t>
            </a:r>
            <a:endParaRPr lang="de-DE" dirty="0"/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de-DE" smtClean="0"/>
              <a:t>Öffentliche</a:t>
            </a:r>
            <a:br>
              <a:rPr lang="de-DE" smtClean="0"/>
            </a:br>
            <a:r>
              <a:rPr lang="de-DE" smtClean="0"/>
              <a:t>Vorträge</a:t>
            </a:r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de-DE" smtClean="0"/>
              <a:t>Ringvorlesung</a:t>
            </a:r>
          </a:p>
          <a:p>
            <a:r>
              <a:rPr lang="de-DE" smtClean="0"/>
              <a:t>Thema</a:t>
            </a:r>
            <a:endParaRPr lang="de-DE" dirty="0"/>
          </a:p>
        </p:txBody>
      </p:sp>
      <p:sp>
        <p:nvSpPr>
          <p:cNvPr id="8" name="Inhaltsplatzhalter 7"/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r>
              <a:rPr lang="de-DE" smtClean="0"/>
              <a:t>Wochentag, XX –XX Uhr,</a:t>
            </a:r>
          </a:p>
          <a:p>
            <a:r>
              <a:rPr lang="de-DE" smtClean="0"/>
              <a:t>Veranstaltungsort</a:t>
            </a:r>
            <a:endParaRPr lang="de-DE" dirty="0"/>
          </a:p>
        </p:txBody>
      </p:sp>
      <p:graphicFrame>
        <p:nvGraphicFramePr>
          <p:cNvPr id="19" name="Tabellenplatzhalter 18"/>
          <p:cNvGraphicFramePr>
            <a:graphicFrameLocks noGrp="1"/>
          </p:cNvGraphicFramePr>
          <p:nvPr>
            <p:ph type="tbl" sz="quarter" idx="18"/>
            <p:extLst>
              <p:ext uri="{D42A27DB-BD31-4B8C-83A1-F6EECF244321}">
                <p14:modId xmlns:p14="http://schemas.microsoft.com/office/powerpoint/2010/main" val="2363935769"/>
              </p:ext>
            </p:extLst>
          </p:nvPr>
        </p:nvGraphicFramePr>
        <p:xfrm>
          <a:off x="2141538" y="16098838"/>
          <a:ext cx="12093714" cy="26149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47076"/>
                <a:gridCol w="10046638"/>
              </a:tblGrid>
              <a:tr h="370840">
                <a:tc>
                  <a:txBody>
                    <a:bodyPr/>
                    <a:lstStyle/>
                    <a:p>
                      <a:pPr>
                        <a:lnSpc>
                          <a:spcPts val="4000"/>
                        </a:lnSpc>
                      </a:pPr>
                      <a:r>
                        <a:rPr lang="de-DE" sz="3000" b="1" spc="0" baseline="0" dirty="0" smtClean="0">
                          <a:solidFill>
                            <a:srgbClr val="E2001A"/>
                          </a:solidFill>
                          <a:latin typeface="TheSans UHH" panose="020B0502050302020203" pitchFamily="34" charset="0"/>
                        </a:rPr>
                        <a:t>Datum</a:t>
                      </a:r>
                      <a:endParaRPr lang="de-DE" sz="3000" b="1" spc="0" baseline="0" dirty="0">
                        <a:solidFill>
                          <a:srgbClr val="E2001A"/>
                        </a:solidFill>
                        <a:latin typeface="TheSans UHH" panose="020B0502050302020203" pitchFamily="34" charset="0"/>
                      </a:endParaRPr>
                    </a:p>
                  </a:txBody>
                  <a:tcPr marL="0" marR="0" marT="0" marB="216000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4000"/>
                        </a:lnSpc>
                      </a:pPr>
                      <a:r>
                        <a:rPr lang="it-IT" sz="3000" b="1" spc="-40" baseline="0" dirty="0" err="1" smtClean="0">
                          <a:latin typeface="TheSans UHH" panose="020B0502050302020203" pitchFamily="34" charset="0"/>
                        </a:rPr>
                        <a:t>Thema</a:t>
                      </a:r>
                      <a:r>
                        <a:rPr lang="it-IT" sz="3000" b="1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b="1" spc="-40" baseline="0" dirty="0" smtClean="0">
                          <a:latin typeface="TheSans UHH" panose="020B0502050302020203" pitchFamily="34" charset="0"/>
                        </a:rPr>
                        <a:t>– </a:t>
                      </a:r>
                      <a:r>
                        <a:rPr lang="it-IT" sz="3000" b="1" spc="-40" baseline="0" dirty="0" err="1" smtClean="0">
                          <a:latin typeface="TheSans UHH" panose="020B0502050302020203" pitchFamily="34" charset="0"/>
                        </a:rPr>
                        <a:t>Odis</a:t>
                      </a:r>
                      <a:r>
                        <a:rPr lang="it-IT" sz="3000" b="1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it-IT" sz="3000" b="1" spc="-40" baseline="0" dirty="0" err="1" smtClean="0">
                          <a:latin typeface="TheSans UHH" panose="020B0502050302020203" pitchFamily="34" charset="0"/>
                        </a:rPr>
                        <a:t>accae</a:t>
                      </a:r>
                      <a:r>
                        <a:rPr lang="it-IT" sz="3000" b="1" spc="-40" baseline="0" dirty="0" smtClean="0">
                          <a:latin typeface="TheSans UHH" panose="020B0502050302020203" pitchFamily="34" charset="0"/>
                        </a:rPr>
                        <a:t> et qui </a:t>
                      </a:r>
                      <a:r>
                        <a:rPr lang="it-IT" sz="3000" b="1" spc="-40" baseline="0" dirty="0" err="1" smtClean="0">
                          <a:latin typeface="TheSans UHH" panose="020B0502050302020203" pitchFamily="34" charset="0"/>
                        </a:rPr>
                        <a:t>volutassimin</a:t>
                      </a:r>
                      <a:r>
                        <a:rPr lang="it-IT" sz="3000" b="1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it-IT" sz="3000" b="1" spc="-40" baseline="0" dirty="0" err="1" smtClean="0">
                          <a:latin typeface="TheSans UHH" panose="020B0502050302020203" pitchFamily="34" charset="0"/>
                        </a:rPr>
                        <a:t>cum</a:t>
                      </a:r>
                      <a:r>
                        <a:rPr lang="it-IT" sz="3000" b="1" spc="-40" baseline="0" dirty="0" smtClean="0">
                          <a:latin typeface="TheSans UHH" panose="020B0502050302020203" pitchFamily="34" charset="0"/>
                        </a:rPr>
                        <a:t> la a vero </a:t>
                      </a:r>
                      <a:r>
                        <a:rPr lang="it-IT" sz="3000" b="1" spc="-40" baseline="0" dirty="0" err="1" smtClean="0">
                          <a:latin typeface="TheSans UHH" panose="020B0502050302020203" pitchFamily="34" charset="0"/>
                        </a:rPr>
                        <a:t>molorepudi</a:t>
                      </a:r>
                      <a:r>
                        <a:rPr lang="it-IT" sz="3000" b="1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it-IT" sz="3000" b="1" spc="-40" baseline="0" dirty="0" err="1" smtClean="0">
                          <a:latin typeface="TheSans UHH" panose="020B0502050302020203" pitchFamily="34" charset="0"/>
                        </a:rPr>
                        <a:t>voluptatecea</a:t>
                      </a:r>
                      <a:endParaRPr lang="it-IT" sz="3000" b="1" spc="-40" baseline="0" dirty="0" smtClean="0">
                        <a:latin typeface="TheSans UHH" panose="020B0502050302020203" pitchFamily="34" charset="0"/>
                      </a:endParaRPr>
                    </a:p>
                    <a:p>
                      <a:pPr>
                        <a:lnSpc>
                          <a:spcPts val="4000"/>
                        </a:lnSpc>
                      </a:pPr>
                      <a:r>
                        <a:rPr lang="de-DE" sz="3000" b="0" spc="-40" baseline="0" dirty="0" err="1" smtClean="0">
                          <a:latin typeface="TheSans UHH" panose="020B0502050302020203" pitchFamily="34" charset="0"/>
                        </a:rPr>
                        <a:t>Odis</a:t>
                      </a:r>
                      <a:r>
                        <a:rPr lang="de-DE" sz="3000" b="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b="0" spc="-40" baseline="0" dirty="0" err="1" smtClean="0">
                          <a:latin typeface="TheSans UHH" panose="020B0502050302020203" pitchFamily="34" charset="0"/>
                        </a:rPr>
                        <a:t>accae</a:t>
                      </a:r>
                      <a:r>
                        <a:rPr lang="de-DE" sz="3000" b="0" spc="-40" baseline="0" dirty="0" smtClean="0">
                          <a:latin typeface="TheSans UHH" panose="020B0502050302020203" pitchFamily="34" charset="0"/>
                        </a:rPr>
                        <a:t> et </a:t>
                      </a:r>
                      <a:r>
                        <a:rPr lang="de-DE" sz="3000" b="0" spc="-40" baseline="0" dirty="0" err="1" smtClean="0">
                          <a:latin typeface="TheSans UHH" panose="020B0502050302020203" pitchFamily="34" charset="0"/>
                        </a:rPr>
                        <a:t>qui</a:t>
                      </a:r>
                      <a:r>
                        <a:rPr lang="de-DE" sz="3000" b="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b="0" spc="-40" baseline="0" dirty="0" err="1" smtClean="0">
                          <a:latin typeface="TheSans UHH" panose="020B0502050302020203" pitchFamily="34" charset="0"/>
                        </a:rPr>
                        <a:t>volutassimin</a:t>
                      </a:r>
                      <a:r>
                        <a:rPr lang="de-DE" sz="3000" b="0" spc="-40" baseline="0" dirty="0" smtClean="0">
                          <a:latin typeface="TheSans UHH" panose="020B0502050302020203" pitchFamily="34" charset="0"/>
                        </a:rPr>
                        <a:t> cum la a </a:t>
                      </a:r>
                      <a:r>
                        <a:rPr lang="de-DE" sz="3000" b="0" spc="-40" baseline="0" dirty="0" err="1" smtClean="0">
                          <a:latin typeface="TheSans UHH" panose="020B0502050302020203" pitchFamily="34" charset="0"/>
                        </a:rPr>
                        <a:t>vero</a:t>
                      </a:r>
                      <a:r>
                        <a:rPr lang="de-DE" sz="3000" b="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b="0" spc="-40" baseline="0" dirty="0" err="1" smtClean="0">
                          <a:latin typeface="TheSans UHH" panose="020B0502050302020203" pitchFamily="34" charset="0"/>
                        </a:rPr>
                        <a:t>molorepudi</a:t>
                      </a:r>
                      <a:r>
                        <a:rPr lang="de-DE" sz="3000" b="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b="0" spc="-40" baseline="0" dirty="0" err="1" smtClean="0">
                          <a:latin typeface="TheSans UHH" panose="020B0502050302020203" pitchFamily="34" charset="0"/>
                        </a:rPr>
                        <a:t>voluptatecea</a:t>
                      </a:r>
                      <a:r>
                        <a:rPr lang="de-DE" sz="3000" b="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b="0" spc="-40" baseline="0" dirty="0" err="1" smtClean="0">
                          <a:latin typeface="TheSans UHH" panose="020B0502050302020203" pitchFamily="34" charset="0"/>
                        </a:rPr>
                        <a:t>coribus</a:t>
                      </a:r>
                      <a:r>
                        <a:rPr lang="de-DE" sz="3000" b="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b="0" spc="-40" baseline="0" dirty="0" err="1" smtClean="0">
                          <a:latin typeface="TheSans UHH" panose="020B0502050302020203" pitchFamily="34" charset="0"/>
                        </a:rPr>
                        <a:t>illibus</a:t>
                      </a:r>
                      <a:r>
                        <a:rPr lang="de-DE" sz="3000" b="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b="0" spc="-40" baseline="0" dirty="0" err="1" smtClean="0">
                          <a:latin typeface="TheSans UHH" panose="020B0502050302020203" pitchFamily="34" charset="0"/>
                        </a:rPr>
                        <a:t>dis</a:t>
                      </a:r>
                      <a:r>
                        <a:rPr lang="de-DE" sz="3000" b="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endParaRPr lang="de-DE" sz="3000" b="0" spc="-40" baseline="0" dirty="0">
                        <a:latin typeface="TheSans UHH" panose="020B0502050302020203" pitchFamily="34" charset="0"/>
                      </a:endParaRPr>
                    </a:p>
                  </a:txBody>
                  <a:tcPr marL="0" marR="0" marT="0" marB="216000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4000"/>
                        </a:lnSpc>
                      </a:pPr>
                      <a:r>
                        <a:rPr lang="de-DE" sz="3000" b="1" spc="0" baseline="0" dirty="0" smtClean="0">
                          <a:solidFill>
                            <a:srgbClr val="E2001A"/>
                          </a:solidFill>
                          <a:latin typeface="TheSans UHH" panose="020B0502050302020203" pitchFamily="34" charset="0"/>
                        </a:rPr>
                        <a:t>Datum</a:t>
                      </a:r>
                      <a:endParaRPr lang="de-DE" sz="3000" b="1" dirty="0">
                        <a:latin typeface="TheSans UHH" panose="020B0502050302020203" pitchFamily="34" charset="0"/>
                      </a:endParaRPr>
                    </a:p>
                  </a:txBody>
                  <a:tcPr marL="0" marR="0" marT="295200" marB="216000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4000"/>
                        </a:lnSpc>
                      </a:pPr>
                      <a:r>
                        <a:rPr lang="it-IT" sz="3000" b="1" spc="-40" baseline="0" dirty="0" err="1" smtClean="0">
                          <a:latin typeface="TheSans UHH" panose="020B0502050302020203" pitchFamily="34" charset="0"/>
                        </a:rPr>
                        <a:t>Thema</a:t>
                      </a:r>
                      <a:r>
                        <a:rPr lang="it-IT" sz="3000" b="1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b="1" spc="-40" baseline="0" dirty="0" smtClean="0">
                          <a:latin typeface="TheSans UHH" panose="020B0502050302020203" pitchFamily="34" charset="0"/>
                        </a:rPr>
                        <a:t>– </a:t>
                      </a:r>
                      <a:r>
                        <a:rPr lang="it-IT" sz="3000" b="1" spc="-40" baseline="0" dirty="0" err="1" smtClean="0">
                          <a:latin typeface="TheSans UHH" panose="020B0502050302020203" pitchFamily="34" charset="0"/>
                        </a:rPr>
                        <a:t>Odis</a:t>
                      </a:r>
                      <a:r>
                        <a:rPr lang="it-IT" sz="3000" b="1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it-IT" sz="3000" b="1" spc="-40" baseline="0" dirty="0" err="1" smtClean="0">
                          <a:latin typeface="TheSans UHH" panose="020B0502050302020203" pitchFamily="34" charset="0"/>
                        </a:rPr>
                        <a:t>accae</a:t>
                      </a:r>
                      <a:r>
                        <a:rPr lang="it-IT" sz="3000" b="1" spc="-40" baseline="0" dirty="0" smtClean="0">
                          <a:latin typeface="TheSans UHH" panose="020B0502050302020203" pitchFamily="34" charset="0"/>
                        </a:rPr>
                        <a:t> et qui </a:t>
                      </a:r>
                      <a:r>
                        <a:rPr lang="it-IT" sz="3000" b="1" spc="-40" baseline="0" dirty="0" err="1" smtClean="0">
                          <a:latin typeface="TheSans UHH" panose="020B0502050302020203" pitchFamily="34" charset="0"/>
                        </a:rPr>
                        <a:t>volutassimin</a:t>
                      </a:r>
                      <a:r>
                        <a:rPr lang="it-IT" sz="3000" b="1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it-IT" sz="3000" b="1" spc="-40" baseline="0" dirty="0" err="1" smtClean="0">
                          <a:latin typeface="TheSans UHH" panose="020B0502050302020203" pitchFamily="34" charset="0"/>
                        </a:rPr>
                        <a:t>cum</a:t>
                      </a:r>
                      <a:r>
                        <a:rPr lang="it-IT" sz="3000" b="1" spc="-40" baseline="0" dirty="0" smtClean="0">
                          <a:latin typeface="TheSans UHH" panose="020B0502050302020203" pitchFamily="34" charset="0"/>
                        </a:rPr>
                        <a:t> la a vero </a:t>
                      </a:r>
                      <a:r>
                        <a:rPr lang="it-IT" sz="3000" b="1" spc="-40" baseline="0" dirty="0" err="1" smtClean="0">
                          <a:latin typeface="TheSans UHH" panose="020B0502050302020203" pitchFamily="34" charset="0"/>
                        </a:rPr>
                        <a:t>molorepudi</a:t>
                      </a:r>
                      <a:r>
                        <a:rPr lang="it-IT" sz="3000" b="1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it-IT" sz="3000" b="1" spc="-40" baseline="0" dirty="0" err="1" smtClean="0">
                          <a:latin typeface="TheSans UHH" panose="020B0502050302020203" pitchFamily="34" charset="0"/>
                        </a:rPr>
                        <a:t>voluptatecea</a:t>
                      </a:r>
                      <a:endParaRPr lang="it-IT" sz="3000" b="1" spc="-40" baseline="0" dirty="0" smtClean="0">
                        <a:latin typeface="TheSans UHH" panose="020B0502050302020203" pitchFamily="34" charset="0"/>
                      </a:endParaRPr>
                    </a:p>
                    <a:p>
                      <a:pPr>
                        <a:lnSpc>
                          <a:spcPts val="4000"/>
                        </a:lnSpc>
                      </a:pPr>
                      <a:r>
                        <a:rPr lang="de-DE" sz="3000" b="0" spc="-40" baseline="0" dirty="0" err="1" smtClean="0">
                          <a:latin typeface="TheSans UHH" panose="020B0502050302020203" pitchFamily="34" charset="0"/>
                        </a:rPr>
                        <a:t>Odis</a:t>
                      </a:r>
                      <a:r>
                        <a:rPr lang="de-DE" sz="3000" b="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b="0" spc="-40" baseline="0" dirty="0" err="1" smtClean="0">
                          <a:latin typeface="TheSans UHH" panose="020B0502050302020203" pitchFamily="34" charset="0"/>
                        </a:rPr>
                        <a:t>accae</a:t>
                      </a:r>
                      <a:r>
                        <a:rPr lang="de-DE" sz="3000" b="0" spc="-40" baseline="0" dirty="0" smtClean="0">
                          <a:latin typeface="TheSans UHH" panose="020B0502050302020203" pitchFamily="34" charset="0"/>
                        </a:rPr>
                        <a:t> et </a:t>
                      </a:r>
                      <a:r>
                        <a:rPr lang="de-DE" sz="3000" b="0" spc="-40" baseline="0" dirty="0" err="1" smtClean="0">
                          <a:latin typeface="TheSans UHH" panose="020B0502050302020203" pitchFamily="34" charset="0"/>
                        </a:rPr>
                        <a:t>qui</a:t>
                      </a:r>
                      <a:r>
                        <a:rPr lang="de-DE" sz="3000" b="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b="0" spc="-40" baseline="0" dirty="0" err="1" smtClean="0">
                          <a:latin typeface="TheSans UHH" panose="020B0502050302020203" pitchFamily="34" charset="0"/>
                        </a:rPr>
                        <a:t>volutassimin</a:t>
                      </a:r>
                      <a:r>
                        <a:rPr lang="de-DE" sz="3000" b="0" spc="-40" baseline="0" dirty="0" smtClean="0">
                          <a:latin typeface="TheSans UHH" panose="020B0502050302020203" pitchFamily="34" charset="0"/>
                        </a:rPr>
                        <a:t> cum la a </a:t>
                      </a:r>
                      <a:r>
                        <a:rPr lang="de-DE" sz="3000" b="0" spc="-40" baseline="0" dirty="0" err="1" smtClean="0">
                          <a:latin typeface="TheSans UHH" panose="020B0502050302020203" pitchFamily="34" charset="0"/>
                        </a:rPr>
                        <a:t>vero</a:t>
                      </a:r>
                      <a:r>
                        <a:rPr lang="de-DE" sz="3000" b="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b="0" spc="-40" baseline="0" dirty="0" err="1" smtClean="0">
                          <a:latin typeface="TheSans UHH" panose="020B0502050302020203" pitchFamily="34" charset="0"/>
                        </a:rPr>
                        <a:t>molorepudi</a:t>
                      </a:r>
                      <a:r>
                        <a:rPr lang="de-DE" sz="3000" b="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b="0" spc="-40" baseline="0" dirty="0" err="1" smtClean="0">
                          <a:latin typeface="TheSans UHH" panose="020B0502050302020203" pitchFamily="34" charset="0"/>
                        </a:rPr>
                        <a:t>voluptatecea</a:t>
                      </a:r>
                      <a:r>
                        <a:rPr lang="de-DE" sz="3000" b="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b="0" spc="-40" baseline="0" dirty="0" err="1" smtClean="0">
                          <a:latin typeface="TheSans UHH" panose="020B0502050302020203" pitchFamily="34" charset="0"/>
                        </a:rPr>
                        <a:t>coribus</a:t>
                      </a:r>
                      <a:r>
                        <a:rPr lang="de-DE" sz="3000" b="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b="0" spc="-40" baseline="0" dirty="0" err="1" smtClean="0">
                          <a:latin typeface="TheSans UHH" panose="020B0502050302020203" pitchFamily="34" charset="0"/>
                        </a:rPr>
                        <a:t>illibus</a:t>
                      </a:r>
                      <a:r>
                        <a:rPr lang="de-DE" sz="3000" b="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b="0" spc="-40" baseline="0" dirty="0" err="1" smtClean="0">
                          <a:latin typeface="TheSans UHH" panose="020B0502050302020203" pitchFamily="34" charset="0"/>
                        </a:rPr>
                        <a:t>dis</a:t>
                      </a:r>
                      <a:r>
                        <a:rPr lang="de-DE" sz="3000" b="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</a:p>
                  </a:txBody>
                  <a:tcPr marL="0" marR="0" marT="295200" marB="216000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4000"/>
                        </a:lnSpc>
                      </a:pPr>
                      <a:r>
                        <a:rPr lang="de-DE" sz="3000" b="1" spc="0" baseline="0" dirty="0" smtClean="0">
                          <a:solidFill>
                            <a:srgbClr val="E2001A"/>
                          </a:solidFill>
                          <a:latin typeface="TheSans UHH" panose="020B0502050302020203" pitchFamily="34" charset="0"/>
                        </a:rPr>
                        <a:t>Datum</a:t>
                      </a:r>
                      <a:endParaRPr lang="de-DE" sz="3000" b="1" dirty="0">
                        <a:latin typeface="TheSans UHH" panose="020B0502050302020203" pitchFamily="34" charset="0"/>
                      </a:endParaRPr>
                    </a:p>
                  </a:txBody>
                  <a:tcPr marL="0" marR="0" marT="295200" marB="216000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4000"/>
                        </a:lnSpc>
                      </a:pPr>
                      <a:r>
                        <a:rPr lang="it-IT" sz="3000" b="1" spc="-40" baseline="0" dirty="0" err="1" smtClean="0">
                          <a:latin typeface="TheSans UHH" panose="020B0502050302020203" pitchFamily="34" charset="0"/>
                        </a:rPr>
                        <a:t>Thema</a:t>
                      </a:r>
                      <a:r>
                        <a:rPr lang="it-IT" sz="3000" b="1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b="1" spc="-40" baseline="0" dirty="0" smtClean="0">
                          <a:latin typeface="TheSans UHH" panose="020B0502050302020203" pitchFamily="34" charset="0"/>
                        </a:rPr>
                        <a:t>– </a:t>
                      </a:r>
                      <a:r>
                        <a:rPr lang="it-IT" sz="3000" b="1" spc="-40" baseline="0" dirty="0" err="1" smtClean="0">
                          <a:latin typeface="TheSans UHH" panose="020B0502050302020203" pitchFamily="34" charset="0"/>
                        </a:rPr>
                        <a:t>Odis</a:t>
                      </a:r>
                      <a:r>
                        <a:rPr lang="it-IT" sz="3000" b="1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it-IT" sz="3000" b="1" spc="-40" baseline="0" dirty="0" err="1" smtClean="0">
                          <a:latin typeface="TheSans UHH" panose="020B0502050302020203" pitchFamily="34" charset="0"/>
                        </a:rPr>
                        <a:t>accae</a:t>
                      </a:r>
                      <a:r>
                        <a:rPr lang="it-IT" sz="3000" b="1" spc="-40" baseline="0" dirty="0" smtClean="0">
                          <a:latin typeface="TheSans UHH" panose="020B0502050302020203" pitchFamily="34" charset="0"/>
                        </a:rPr>
                        <a:t> et qui </a:t>
                      </a:r>
                      <a:r>
                        <a:rPr lang="it-IT" sz="3000" b="1" spc="-40" baseline="0" dirty="0" err="1" smtClean="0">
                          <a:latin typeface="TheSans UHH" panose="020B0502050302020203" pitchFamily="34" charset="0"/>
                        </a:rPr>
                        <a:t>volutassimin</a:t>
                      </a:r>
                      <a:r>
                        <a:rPr lang="it-IT" sz="3000" b="1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it-IT" sz="3000" b="1" spc="-40" baseline="0" dirty="0" err="1" smtClean="0">
                          <a:latin typeface="TheSans UHH" panose="020B0502050302020203" pitchFamily="34" charset="0"/>
                        </a:rPr>
                        <a:t>cum</a:t>
                      </a:r>
                      <a:r>
                        <a:rPr lang="it-IT" sz="3000" b="1" spc="-40" baseline="0" dirty="0" smtClean="0">
                          <a:latin typeface="TheSans UHH" panose="020B0502050302020203" pitchFamily="34" charset="0"/>
                        </a:rPr>
                        <a:t> la a vero </a:t>
                      </a:r>
                      <a:r>
                        <a:rPr lang="it-IT" sz="3000" b="1" spc="-40" baseline="0" dirty="0" err="1" smtClean="0">
                          <a:latin typeface="TheSans UHH" panose="020B0502050302020203" pitchFamily="34" charset="0"/>
                        </a:rPr>
                        <a:t>molorepudi</a:t>
                      </a:r>
                      <a:r>
                        <a:rPr lang="it-IT" sz="3000" b="1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it-IT" sz="3000" b="1" spc="-40" baseline="0" dirty="0" err="1" smtClean="0">
                          <a:latin typeface="TheSans UHH" panose="020B0502050302020203" pitchFamily="34" charset="0"/>
                        </a:rPr>
                        <a:t>voluptatecea</a:t>
                      </a:r>
                      <a:endParaRPr lang="it-IT" sz="3000" b="1" spc="-40" baseline="0" dirty="0" smtClean="0">
                        <a:latin typeface="TheSans UHH" panose="020B0502050302020203" pitchFamily="34" charset="0"/>
                      </a:endParaRPr>
                    </a:p>
                    <a:p>
                      <a:pPr>
                        <a:lnSpc>
                          <a:spcPts val="4000"/>
                        </a:lnSpc>
                      </a:pPr>
                      <a:r>
                        <a:rPr lang="de-DE" sz="3000" b="0" spc="-40" baseline="0" dirty="0" err="1" smtClean="0">
                          <a:latin typeface="TheSans UHH" panose="020B0502050302020203" pitchFamily="34" charset="0"/>
                        </a:rPr>
                        <a:t>Tur</a:t>
                      </a:r>
                      <a:r>
                        <a:rPr lang="de-DE" sz="3000" b="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b="0" spc="-40" baseline="0" dirty="0" err="1" smtClean="0">
                          <a:latin typeface="TheSans UHH" panose="020B0502050302020203" pitchFamily="34" charset="0"/>
                        </a:rPr>
                        <a:t>sum</a:t>
                      </a:r>
                      <a:r>
                        <a:rPr lang="de-DE" sz="3000" b="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b="0" spc="-40" baseline="0" dirty="0" err="1" smtClean="0">
                          <a:latin typeface="TheSans UHH" panose="020B0502050302020203" pitchFamily="34" charset="0"/>
                        </a:rPr>
                        <a:t>ea</a:t>
                      </a:r>
                      <a:r>
                        <a:rPr lang="de-DE" sz="3000" b="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b="0" spc="-40" baseline="0" dirty="0" err="1" smtClean="0">
                          <a:latin typeface="TheSans UHH" panose="020B0502050302020203" pitchFamily="34" charset="0"/>
                        </a:rPr>
                        <a:t>cullaccatem</a:t>
                      </a:r>
                      <a:r>
                        <a:rPr lang="de-DE" sz="3000" b="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b="0" spc="-40" baseline="0" dirty="0" err="1" smtClean="0">
                          <a:latin typeface="TheSans UHH" panose="020B0502050302020203" pitchFamily="34" charset="0"/>
                        </a:rPr>
                        <a:t>reprectenia</a:t>
                      </a:r>
                      <a:r>
                        <a:rPr lang="de-DE" sz="3000" b="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b="0" spc="-40" baseline="0" dirty="0" err="1" smtClean="0">
                          <a:latin typeface="TheSans UHH" panose="020B0502050302020203" pitchFamily="34" charset="0"/>
                        </a:rPr>
                        <a:t>paruptae</a:t>
                      </a:r>
                      <a:r>
                        <a:rPr lang="de-DE" sz="3000" b="0" spc="-40" baseline="0" dirty="0" smtClean="0">
                          <a:latin typeface="TheSans UHH" panose="020B0502050302020203" pitchFamily="34" charset="0"/>
                        </a:rPr>
                        <a:t> et </a:t>
                      </a:r>
                      <a:r>
                        <a:rPr lang="de-DE" sz="3000" b="0" spc="-40" baseline="0" dirty="0" err="1" smtClean="0">
                          <a:latin typeface="TheSans UHH" panose="020B0502050302020203" pitchFamily="34" charset="0"/>
                        </a:rPr>
                        <a:t>aut</a:t>
                      </a:r>
                      <a:r>
                        <a:rPr lang="de-DE" sz="3000" b="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b="0" spc="-40" baseline="0" dirty="0" err="1" smtClean="0">
                          <a:latin typeface="TheSans UHH" panose="020B0502050302020203" pitchFamily="34" charset="0"/>
                        </a:rPr>
                        <a:t>omnimus</a:t>
                      </a:r>
                      <a:r>
                        <a:rPr lang="de-DE" sz="3000" b="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b="0" spc="-40" baseline="0" dirty="0" err="1" smtClean="0">
                          <a:latin typeface="TheSans UHH" panose="020B0502050302020203" pitchFamily="34" charset="0"/>
                        </a:rPr>
                        <a:t>consed</a:t>
                      </a:r>
                      <a:r>
                        <a:rPr lang="de-DE" sz="3000" b="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b="0" spc="-40" baseline="0" dirty="0" err="1" smtClean="0">
                          <a:latin typeface="TheSans UHH" panose="020B0502050302020203" pitchFamily="34" charset="0"/>
                        </a:rPr>
                        <a:t>ut</a:t>
                      </a:r>
                      <a:r>
                        <a:rPr lang="de-DE" sz="3000" b="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b="0" spc="-40" baseline="0" dirty="0" err="1" smtClean="0">
                          <a:latin typeface="TheSans UHH" panose="020B0502050302020203" pitchFamily="34" charset="0"/>
                        </a:rPr>
                        <a:t>faccumquo</a:t>
                      </a:r>
                      <a:r>
                        <a:rPr lang="de-DE" sz="3000" b="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b="0" spc="-40" baseline="0" dirty="0" err="1" smtClean="0">
                          <a:latin typeface="TheSans UHH" panose="020B0502050302020203" pitchFamily="34" charset="0"/>
                        </a:rPr>
                        <a:t>id</a:t>
                      </a:r>
                      <a:r>
                        <a:rPr lang="de-DE" sz="3000" b="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b="0" spc="-40" baseline="0" dirty="0" err="1" smtClean="0">
                          <a:latin typeface="TheSans UHH" panose="020B0502050302020203" pitchFamily="34" charset="0"/>
                        </a:rPr>
                        <a:t>millant</a:t>
                      </a:r>
                      <a:r>
                        <a:rPr lang="de-DE" sz="3000" b="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b="0" spc="-40" baseline="0" dirty="0" err="1" smtClean="0">
                          <a:latin typeface="TheSans UHH" panose="020B0502050302020203" pitchFamily="34" charset="0"/>
                        </a:rPr>
                        <a:t>optaece</a:t>
                      </a:r>
                      <a:r>
                        <a:rPr lang="de-DE" sz="3000" b="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b="0" spc="-40" baseline="0" dirty="0" err="1" smtClean="0">
                          <a:latin typeface="TheSans UHH" panose="020B0502050302020203" pitchFamily="34" charset="0"/>
                        </a:rPr>
                        <a:t>peritem</a:t>
                      </a:r>
                      <a:r>
                        <a:rPr lang="de-DE" sz="3000" b="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b="0" spc="-40" baseline="0" dirty="0" err="1" smtClean="0">
                          <a:latin typeface="TheSans UHH" panose="020B0502050302020203" pitchFamily="34" charset="0"/>
                        </a:rPr>
                        <a:t>etur</a:t>
                      </a:r>
                      <a:r>
                        <a:rPr lang="de-DE" sz="3000" b="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b="0" spc="-40" baseline="0" dirty="0" err="1" smtClean="0">
                          <a:latin typeface="TheSans UHH" panose="020B0502050302020203" pitchFamily="34" charset="0"/>
                        </a:rPr>
                        <a:t>susto</a:t>
                      </a:r>
                      <a:r>
                        <a:rPr lang="de-DE" sz="3000" b="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b="0" spc="-40" baseline="0" dirty="0" err="1" smtClean="0">
                          <a:latin typeface="TheSans UHH" panose="020B0502050302020203" pitchFamily="34" charset="0"/>
                        </a:rPr>
                        <a:t>ipitatus</a:t>
                      </a:r>
                      <a:r>
                        <a:rPr lang="de-DE" sz="3000" b="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b="0" spc="-40" baseline="0" dirty="0" err="1" smtClean="0">
                          <a:latin typeface="TheSans UHH" panose="020B0502050302020203" pitchFamily="34" charset="0"/>
                        </a:rPr>
                        <a:t>as</a:t>
                      </a:r>
                      <a:r>
                        <a:rPr lang="de-DE" sz="3000" b="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b="0" spc="-40" baseline="0" dirty="0" err="1" smtClean="0">
                          <a:latin typeface="TheSans UHH" panose="020B0502050302020203" pitchFamily="34" charset="0"/>
                        </a:rPr>
                        <a:t>evel</a:t>
                      </a:r>
                      <a:r>
                        <a:rPr lang="de-DE" sz="3000" b="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b="0" spc="-40" baseline="0" dirty="0" err="1" smtClean="0">
                          <a:latin typeface="TheSans UHH" panose="020B0502050302020203" pitchFamily="34" charset="0"/>
                        </a:rPr>
                        <a:t>iur</a:t>
                      </a:r>
                      <a:endParaRPr lang="de-DE" sz="3000" b="1" dirty="0">
                        <a:latin typeface="TheSans UHH" panose="020B0502050302020203" pitchFamily="34" charset="0"/>
                      </a:endParaRPr>
                    </a:p>
                  </a:txBody>
                  <a:tcPr marL="0" marR="0" marT="295200" marB="216000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4000"/>
                        </a:lnSpc>
                      </a:pPr>
                      <a:r>
                        <a:rPr lang="de-DE" sz="3000" b="1" spc="0" baseline="0" dirty="0" smtClean="0">
                          <a:solidFill>
                            <a:srgbClr val="E2001A"/>
                          </a:solidFill>
                          <a:latin typeface="TheSans UHH" panose="020B0502050302020203" pitchFamily="34" charset="0"/>
                        </a:rPr>
                        <a:t>Datum</a:t>
                      </a:r>
                      <a:endParaRPr lang="de-DE" sz="3000" b="1" dirty="0">
                        <a:latin typeface="TheSans UHH" panose="020B0502050302020203" pitchFamily="34" charset="0"/>
                      </a:endParaRPr>
                    </a:p>
                  </a:txBody>
                  <a:tcPr marL="0" marR="0" marT="295200" marB="216000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4000"/>
                        </a:lnSpc>
                      </a:pPr>
                      <a:r>
                        <a:rPr lang="it-IT" sz="3000" b="1" spc="-40" baseline="0" dirty="0" err="1" smtClean="0">
                          <a:latin typeface="TheSans UHH" panose="020B0502050302020203" pitchFamily="34" charset="0"/>
                        </a:rPr>
                        <a:t>Thema</a:t>
                      </a:r>
                      <a:r>
                        <a:rPr lang="it-IT" sz="3000" b="1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b="1" spc="-40" baseline="0" dirty="0" smtClean="0">
                          <a:latin typeface="TheSans UHH" panose="020B0502050302020203" pitchFamily="34" charset="0"/>
                        </a:rPr>
                        <a:t>– </a:t>
                      </a:r>
                      <a:r>
                        <a:rPr lang="it-IT" sz="3000" b="1" spc="-40" baseline="0" dirty="0" err="1" smtClean="0">
                          <a:latin typeface="TheSans UHH" panose="020B0502050302020203" pitchFamily="34" charset="0"/>
                        </a:rPr>
                        <a:t>Odis</a:t>
                      </a:r>
                      <a:r>
                        <a:rPr lang="it-IT" sz="3000" b="1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it-IT" sz="3000" b="1" spc="-40" baseline="0" dirty="0" err="1" smtClean="0">
                          <a:latin typeface="TheSans UHH" panose="020B0502050302020203" pitchFamily="34" charset="0"/>
                        </a:rPr>
                        <a:t>accae</a:t>
                      </a:r>
                      <a:r>
                        <a:rPr lang="it-IT" sz="3000" b="1" spc="-40" baseline="0" dirty="0" smtClean="0">
                          <a:latin typeface="TheSans UHH" panose="020B0502050302020203" pitchFamily="34" charset="0"/>
                        </a:rPr>
                        <a:t> et qui </a:t>
                      </a:r>
                      <a:r>
                        <a:rPr lang="it-IT" sz="3000" b="1" spc="-40" baseline="0" dirty="0" err="1" smtClean="0">
                          <a:latin typeface="TheSans UHH" panose="020B0502050302020203" pitchFamily="34" charset="0"/>
                        </a:rPr>
                        <a:t>volutassimin</a:t>
                      </a:r>
                      <a:r>
                        <a:rPr lang="it-IT" sz="3000" b="1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it-IT" sz="3000" b="1" spc="-40" baseline="0" dirty="0" err="1" smtClean="0">
                          <a:latin typeface="TheSans UHH" panose="020B0502050302020203" pitchFamily="34" charset="0"/>
                        </a:rPr>
                        <a:t>cum</a:t>
                      </a:r>
                      <a:r>
                        <a:rPr lang="it-IT" sz="3000" b="1" spc="-40" baseline="0" dirty="0" smtClean="0">
                          <a:latin typeface="TheSans UHH" panose="020B0502050302020203" pitchFamily="34" charset="0"/>
                        </a:rPr>
                        <a:t> la a vero </a:t>
                      </a:r>
                      <a:r>
                        <a:rPr lang="it-IT" sz="3000" b="1" spc="-40" baseline="0" dirty="0" err="1" smtClean="0">
                          <a:latin typeface="TheSans UHH" panose="020B0502050302020203" pitchFamily="34" charset="0"/>
                        </a:rPr>
                        <a:t>molorepudi</a:t>
                      </a:r>
                      <a:r>
                        <a:rPr lang="it-IT" sz="3000" b="1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it-IT" sz="3000" b="1" spc="-40" baseline="0" dirty="0" err="1" smtClean="0">
                          <a:latin typeface="TheSans UHH" panose="020B0502050302020203" pitchFamily="34" charset="0"/>
                        </a:rPr>
                        <a:t>voluptatecea</a:t>
                      </a:r>
                      <a:endParaRPr lang="it-IT" sz="3000" b="1" spc="-40" baseline="0" dirty="0" smtClean="0">
                        <a:latin typeface="TheSans UHH" panose="020B0502050302020203" pitchFamily="34" charset="0"/>
                      </a:endParaRPr>
                    </a:p>
                    <a:p>
                      <a:pPr>
                        <a:lnSpc>
                          <a:spcPts val="4000"/>
                        </a:lnSpc>
                      </a:pPr>
                      <a:r>
                        <a:rPr lang="de-DE" sz="3000" b="0" spc="-40" baseline="0" dirty="0" err="1" smtClean="0">
                          <a:latin typeface="TheSans UHH" panose="020B0502050302020203" pitchFamily="34" charset="0"/>
                        </a:rPr>
                        <a:t>Tur</a:t>
                      </a:r>
                      <a:r>
                        <a:rPr lang="de-DE" sz="3000" b="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b="0" spc="-40" baseline="0" dirty="0" err="1" smtClean="0">
                          <a:latin typeface="TheSans UHH" panose="020B0502050302020203" pitchFamily="34" charset="0"/>
                        </a:rPr>
                        <a:t>sum</a:t>
                      </a:r>
                      <a:r>
                        <a:rPr lang="de-DE" sz="3000" b="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b="0" spc="-40" baseline="0" dirty="0" err="1" smtClean="0">
                          <a:latin typeface="TheSans UHH" panose="020B0502050302020203" pitchFamily="34" charset="0"/>
                        </a:rPr>
                        <a:t>ea</a:t>
                      </a:r>
                      <a:r>
                        <a:rPr lang="de-DE" sz="3000" b="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b="0" spc="-40" baseline="0" dirty="0" err="1" smtClean="0">
                          <a:latin typeface="TheSans UHH" panose="020B0502050302020203" pitchFamily="34" charset="0"/>
                        </a:rPr>
                        <a:t>cullaccatem</a:t>
                      </a:r>
                      <a:r>
                        <a:rPr lang="de-DE" sz="3000" b="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b="0" spc="-40" baseline="0" dirty="0" err="1" smtClean="0">
                          <a:latin typeface="TheSans UHH" panose="020B0502050302020203" pitchFamily="34" charset="0"/>
                        </a:rPr>
                        <a:t>reprectenia</a:t>
                      </a:r>
                      <a:r>
                        <a:rPr lang="de-DE" sz="3000" b="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b="0" spc="-40" baseline="0" dirty="0" err="1" smtClean="0">
                          <a:latin typeface="TheSans UHH" panose="020B0502050302020203" pitchFamily="34" charset="0"/>
                        </a:rPr>
                        <a:t>paruptae</a:t>
                      </a:r>
                      <a:r>
                        <a:rPr lang="de-DE" sz="3000" b="0" spc="-40" baseline="0" dirty="0" smtClean="0">
                          <a:latin typeface="TheSans UHH" panose="020B0502050302020203" pitchFamily="34" charset="0"/>
                        </a:rPr>
                        <a:t> et </a:t>
                      </a:r>
                      <a:r>
                        <a:rPr lang="de-DE" sz="3000" b="0" spc="-40" baseline="0" dirty="0" err="1" smtClean="0">
                          <a:latin typeface="TheSans UHH" panose="020B0502050302020203" pitchFamily="34" charset="0"/>
                        </a:rPr>
                        <a:t>aut</a:t>
                      </a:r>
                      <a:r>
                        <a:rPr lang="de-DE" sz="3000" b="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b="0" spc="-40" baseline="0" dirty="0" err="1" smtClean="0">
                          <a:latin typeface="TheSans UHH" panose="020B0502050302020203" pitchFamily="34" charset="0"/>
                        </a:rPr>
                        <a:t>omnimus</a:t>
                      </a:r>
                      <a:r>
                        <a:rPr lang="de-DE" sz="3000" b="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b="0" spc="-40" baseline="0" dirty="0" err="1" smtClean="0">
                          <a:latin typeface="TheSans UHH" panose="020B0502050302020203" pitchFamily="34" charset="0"/>
                        </a:rPr>
                        <a:t>consed</a:t>
                      </a:r>
                      <a:r>
                        <a:rPr lang="de-DE" sz="3000" b="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b="0" spc="-40" baseline="0" dirty="0" err="1" smtClean="0">
                          <a:latin typeface="TheSans UHH" panose="020B0502050302020203" pitchFamily="34" charset="0"/>
                        </a:rPr>
                        <a:t>ut</a:t>
                      </a:r>
                      <a:r>
                        <a:rPr lang="de-DE" sz="3000" b="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b="0" spc="-40" baseline="0" dirty="0" err="1" smtClean="0">
                          <a:latin typeface="TheSans UHH" panose="020B0502050302020203" pitchFamily="34" charset="0"/>
                        </a:rPr>
                        <a:t>faccumquo</a:t>
                      </a:r>
                      <a:r>
                        <a:rPr lang="de-DE" sz="3000" b="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b="0" spc="-40" baseline="0" dirty="0" err="1" smtClean="0">
                          <a:latin typeface="TheSans UHH" panose="020B0502050302020203" pitchFamily="34" charset="0"/>
                        </a:rPr>
                        <a:t>id</a:t>
                      </a:r>
                      <a:r>
                        <a:rPr lang="de-DE" sz="3000" b="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b="0" spc="-40" baseline="0" dirty="0" err="1" smtClean="0">
                          <a:latin typeface="TheSans UHH" panose="020B0502050302020203" pitchFamily="34" charset="0"/>
                        </a:rPr>
                        <a:t>millant</a:t>
                      </a:r>
                      <a:r>
                        <a:rPr lang="de-DE" sz="3000" b="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b="0" spc="-40" baseline="0" dirty="0" err="1" smtClean="0">
                          <a:latin typeface="TheSans UHH" panose="020B0502050302020203" pitchFamily="34" charset="0"/>
                        </a:rPr>
                        <a:t>optaece</a:t>
                      </a:r>
                      <a:r>
                        <a:rPr lang="de-DE" sz="3000" b="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b="0" spc="-40" baseline="0" dirty="0" err="1" smtClean="0">
                          <a:latin typeface="TheSans UHH" panose="020B0502050302020203" pitchFamily="34" charset="0"/>
                        </a:rPr>
                        <a:t>peritem</a:t>
                      </a:r>
                      <a:r>
                        <a:rPr lang="de-DE" sz="3000" b="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b="0" spc="-40" baseline="0" dirty="0" err="1" smtClean="0">
                          <a:latin typeface="TheSans UHH" panose="020B0502050302020203" pitchFamily="34" charset="0"/>
                        </a:rPr>
                        <a:t>etur</a:t>
                      </a:r>
                      <a:r>
                        <a:rPr lang="de-DE" sz="3000" b="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b="0" spc="-40" baseline="0" dirty="0" err="1" smtClean="0">
                          <a:latin typeface="TheSans UHH" panose="020B0502050302020203" pitchFamily="34" charset="0"/>
                        </a:rPr>
                        <a:t>susto</a:t>
                      </a:r>
                      <a:r>
                        <a:rPr lang="de-DE" sz="3000" b="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b="0" spc="-40" baseline="0" dirty="0" err="1" smtClean="0">
                          <a:latin typeface="TheSans UHH" panose="020B0502050302020203" pitchFamily="34" charset="0"/>
                        </a:rPr>
                        <a:t>ipitatus</a:t>
                      </a:r>
                      <a:r>
                        <a:rPr lang="de-DE" sz="3000" b="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b="0" spc="-40" baseline="0" dirty="0" err="1" smtClean="0">
                          <a:latin typeface="TheSans UHH" panose="020B0502050302020203" pitchFamily="34" charset="0"/>
                        </a:rPr>
                        <a:t>as</a:t>
                      </a:r>
                      <a:r>
                        <a:rPr lang="de-DE" sz="3000" b="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b="0" spc="-40" baseline="0" dirty="0" err="1" smtClean="0">
                          <a:latin typeface="TheSans UHH" panose="020B0502050302020203" pitchFamily="34" charset="0"/>
                        </a:rPr>
                        <a:t>evel</a:t>
                      </a:r>
                      <a:r>
                        <a:rPr lang="de-DE" sz="3000" b="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b="0" spc="-40" baseline="0" dirty="0" err="1" smtClean="0">
                          <a:latin typeface="TheSans UHH" panose="020B0502050302020203" pitchFamily="34" charset="0"/>
                        </a:rPr>
                        <a:t>iur</a:t>
                      </a:r>
                      <a:endParaRPr lang="de-DE" sz="3000" b="1" dirty="0">
                        <a:latin typeface="TheSans UHH" panose="020B0502050302020203" pitchFamily="34" charset="0"/>
                      </a:endParaRPr>
                    </a:p>
                  </a:txBody>
                  <a:tcPr marL="0" marR="0" marT="295200" marB="216000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4000"/>
                        </a:lnSpc>
                      </a:pPr>
                      <a:r>
                        <a:rPr lang="de-DE" sz="3000" b="1" spc="0" baseline="0" dirty="0" smtClean="0">
                          <a:solidFill>
                            <a:srgbClr val="E2001A"/>
                          </a:solidFill>
                          <a:latin typeface="TheSans UHH" panose="020B0502050302020203" pitchFamily="34" charset="0"/>
                        </a:rPr>
                        <a:t>Datum</a:t>
                      </a:r>
                      <a:endParaRPr lang="de-DE" sz="3000" b="1" dirty="0">
                        <a:latin typeface="TheSans UHH" panose="020B0502050302020203" pitchFamily="34" charset="0"/>
                      </a:endParaRPr>
                    </a:p>
                  </a:txBody>
                  <a:tcPr marL="0" marR="0" marT="295200" marB="216000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4000"/>
                        </a:lnSpc>
                      </a:pPr>
                      <a:r>
                        <a:rPr lang="it-IT" sz="3000" b="1" spc="-40" baseline="0" dirty="0" err="1" smtClean="0">
                          <a:latin typeface="TheSans UHH" panose="020B0502050302020203" pitchFamily="34" charset="0"/>
                        </a:rPr>
                        <a:t>Thema</a:t>
                      </a:r>
                      <a:r>
                        <a:rPr lang="it-IT" sz="3000" b="1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b="1" spc="-40" baseline="0" dirty="0" smtClean="0">
                          <a:latin typeface="TheSans UHH" panose="020B0502050302020203" pitchFamily="34" charset="0"/>
                        </a:rPr>
                        <a:t>– </a:t>
                      </a:r>
                      <a:r>
                        <a:rPr lang="it-IT" sz="3000" b="1" spc="-40" baseline="0" dirty="0" err="1" smtClean="0">
                          <a:latin typeface="TheSans UHH" panose="020B0502050302020203" pitchFamily="34" charset="0"/>
                        </a:rPr>
                        <a:t>Odis</a:t>
                      </a:r>
                      <a:r>
                        <a:rPr lang="it-IT" sz="3000" b="1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it-IT" sz="3000" b="1" spc="-40" baseline="0" dirty="0" err="1" smtClean="0">
                          <a:latin typeface="TheSans UHH" panose="020B0502050302020203" pitchFamily="34" charset="0"/>
                        </a:rPr>
                        <a:t>accae</a:t>
                      </a:r>
                      <a:r>
                        <a:rPr lang="it-IT" sz="3000" b="1" spc="-40" baseline="0" dirty="0" smtClean="0">
                          <a:latin typeface="TheSans UHH" panose="020B0502050302020203" pitchFamily="34" charset="0"/>
                        </a:rPr>
                        <a:t> et qui </a:t>
                      </a:r>
                      <a:r>
                        <a:rPr lang="it-IT" sz="3000" b="1" spc="-40" baseline="0" dirty="0" err="1" smtClean="0">
                          <a:latin typeface="TheSans UHH" panose="020B0502050302020203" pitchFamily="34" charset="0"/>
                        </a:rPr>
                        <a:t>volutassimin</a:t>
                      </a:r>
                      <a:r>
                        <a:rPr lang="it-IT" sz="3000" b="1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it-IT" sz="3000" b="1" spc="-40" baseline="0" dirty="0" err="1" smtClean="0">
                          <a:latin typeface="TheSans UHH" panose="020B0502050302020203" pitchFamily="34" charset="0"/>
                        </a:rPr>
                        <a:t>cum</a:t>
                      </a:r>
                      <a:r>
                        <a:rPr lang="it-IT" sz="3000" b="1" spc="-40" baseline="0" dirty="0" smtClean="0">
                          <a:latin typeface="TheSans UHH" panose="020B0502050302020203" pitchFamily="34" charset="0"/>
                        </a:rPr>
                        <a:t> la a vero </a:t>
                      </a:r>
                      <a:r>
                        <a:rPr lang="it-IT" sz="3000" b="1" spc="-40" baseline="0" dirty="0" err="1" smtClean="0">
                          <a:latin typeface="TheSans UHH" panose="020B0502050302020203" pitchFamily="34" charset="0"/>
                        </a:rPr>
                        <a:t>molorepudi</a:t>
                      </a:r>
                      <a:r>
                        <a:rPr lang="it-IT" sz="3000" b="1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it-IT" sz="3000" b="1" spc="-40" baseline="0" dirty="0" err="1" smtClean="0">
                          <a:latin typeface="TheSans UHH" panose="020B0502050302020203" pitchFamily="34" charset="0"/>
                        </a:rPr>
                        <a:t>voluptatecea</a:t>
                      </a:r>
                      <a:endParaRPr lang="it-IT" sz="3000" b="1" spc="-40" baseline="0" dirty="0" smtClean="0">
                        <a:latin typeface="TheSans UHH" panose="020B0502050302020203" pitchFamily="34" charset="0"/>
                      </a:endParaRPr>
                    </a:p>
                    <a:p>
                      <a:pPr>
                        <a:lnSpc>
                          <a:spcPts val="4000"/>
                        </a:lnSpc>
                      </a:pPr>
                      <a:r>
                        <a:rPr lang="de-DE" sz="3000" b="0" spc="-40" baseline="0" dirty="0" err="1" smtClean="0">
                          <a:latin typeface="TheSans UHH" panose="020B0502050302020203" pitchFamily="34" charset="0"/>
                        </a:rPr>
                        <a:t>Tur</a:t>
                      </a:r>
                      <a:r>
                        <a:rPr lang="de-DE" sz="3000" b="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b="0" spc="-40" baseline="0" dirty="0" err="1" smtClean="0">
                          <a:latin typeface="TheSans UHH" panose="020B0502050302020203" pitchFamily="34" charset="0"/>
                        </a:rPr>
                        <a:t>sum</a:t>
                      </a:r>
                      <a:r>
                        <a:rPr lang="de-DE" sz="3000" b="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b="0" spc="-40" baseline="0" dirty="0" err="1" smtClean="0">
                          <a:latin typeface="TheSans UHH" panose="020B0502050302020203" pitchFamily="34" charset="0"/>
                        </a:rPr>
                        <a:t>ea</a:t>
                      </a:r>
                      <a:r>
                        <a:rPr lang="de-DE" sz="3000" b="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b="0" spc="-40" baseline="0" dirty="0" err="1" smtClean="0">
                          <a:latin typeface="TheSans UHH" panose="020B0502050302020203" pitchFamily="34" charset="0"/>
                        </a:rPr>
                        <a:t>cullaccatem</a:t>
                      </a:r>
                      <a:r>
                        <a:rPr lang="de-DE" sz="3000" b="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b="0" spc="-40" baseline="0" dirty="0" err="1" smtClean="0">
                          <a:latin typeface="TheSans UHH" panose="020B0502050302020203" pitchFamily="34" charset="0"/>
                        </a:rPr>
                        <a:t>reprectenia</a:t>
                      </a:r>
                      <a:r>
                        <a:rPr lang="de-DE" sz="3000" b="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b="0" spc="-40" baseline="0" dirty="0" err="1" smtClean="0">
                          <a:latin typeface="TheSans UHH" panose="020B0502050302020203" pitchFamily="34" charset="0"/>
                        </a:rPr>
                        <a:t>paruptae</a:t>
                      </a:r>
                      <a:r>
                        <a:rPr lang="de-DE" sz="3000" b="0" spc="-40" baseline="0" dirty="0" smtClean="0">
                          <a:latin typeface="TheSans UHH" panose="020B0502050302020203" pitchFamily="34" charset="0"/>
                        </a:rPr>
                        <a:t> et </a:t>
                      </a:r>
                      <a:r>
                        <a:rPr lang="de-DE" sz="3000" b="0" spc="-40" baseline="0" dirty="0" err="1" smtClean="0">
                          <a:latin typeface="TheSans UHH" panose="020B0502050302020203" pitchFamily="34" charset="0"/>
                        </a:rPr>
                        <a:t>aut</a:t>
                      </a:r>
                      <a:r>
                        <a:rPr lang="de-DE" sz="3000" b="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b="0" spc="-40" baseline="0" dirty="0" err="1" smtClean="0">
                          <a:latin typeface="TheSans UHH" panose="020B0502050302020203" pitchFamily="34" charset="0"/>
                        </a:rPr>
                        <a:t>omnimus</a:t>
                      </a:r>
                      <a:r>
                        <a:rPr lang="de-DE" sz="3000" b="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b="0" spc="-40" baseline="0" dirty="0" err="1" smtClean="0">
                          <a:latin typeface="TheSans UHH" panose="020B0502050302020203" pitchFamily="34" charset="0"/>
                        </a:rPr>
                        <a:t>consed</a:t>
                      </a:r>
                      <a:r>
                        <a:rPr lang="de-DE" sz="3000" b="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b="0" spc="-40" baseline="0" dirty="0" err="1" smtClean="0">
                          <a:latin typeface="TheSans UHH" panose="020B0502050302020203" pitchFamily="34" charset="0"/>
                        </a:rPr>
                        <a:t>ut</a:t>
                      </a:r>
                      <a:r>
                        <a:rPr lang="de-DE" sz="3000" b="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b="0" spc="-40" baseline="0" dirty="0" err="1" smtClean="0">
                          <a:latin typeface="TheSans UHH" panose="020B0502050302020203" pitchFamily="34" charset="0"/>
                        </a:rPr>
                        <a:t>faccumquo</a:t>
                      </a:r>
                      <a:r>
                        <a:rPr lang="de-DE" sz="3000" b="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b="0" spc="-40" baseline="0" dirty="0" err="1" smtClean="0">
                          <a:latin typeface="TheSans UHH" panose="020B0502050302020203" pitchFamily="34" charset="0"/>
                        </a:rPr>
                        <a:t>id</a:t>
                      </a:r>
                      <a:r>
                        <a:rPr lang="de-DE" sz="3000" b="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b="0" spc="-40" baseline="0" dirty="0" err="1" smtClean="0">
                          <a:latin typeface="TheSans UHH" panose="020B0502050302020203" pitchFamily="34" charset="0"/>
                        </a:rPr>
                        <a:t>millant</a:t>
                      </a:r>
                      <a:r>
                        <a:rPr lang="de-DE" sz="3000" b="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b="0" spc="-40" baseline="0" dirty="0" err="1" smtClean="0">
                          <a:latin typeface="TheSans UHH" panose="020B0502050302020203" pitchFamily="34" charset="0"/>
                        </a:rPr>
                        <a:t>optaece</a:t>
                      </a:r>
                      <a:r>
                        <a:rPr lang="de-DE" sz="3000" b="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b="0" spc="-40" baseline="0" dirty="0" err="1" smtClean="0">
                          <a:latin typeface="TheSans UHH" panose="020B0502050302020203" pitchFamily="34" charset="0"/>
                        </a:rPr>
                        <a:t>peritem</a:t>
                      </a:r>
                      <a:r>
                        <a:rPr lang="de-DE" sz="3000" b="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b="0" spc="-40" baseline="0" dirty="0" err="1" smtClean="0">
                          <a:latin typeface="TheSans UHH" panose="020B0502050302020203" pitchFamily="34" charset="0"/>
                        </a:rPr>
                        <a:t>etur</a:t>
                      </a:r>
                      <a:r>
                        <a:rPr lang="de-DE" sz="3000" b="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b="0" spc="-40" baseline="0" dirty="0" err="1" smtClean="0">
                          <a:latin typeface="TheSans UHH" panose="020B0502050302020203" pitchFamily="34" charset="0"/>
                        </a:rPr>
                        <a:t>susto</a:t>
                      </a:r>
                      <a:r>
                        <a:rPr lang="de-DE" sz="3000" b="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b="0" spc="-40" baseline="0" dirty="0" err="1" smtClean="0">
                          <a:latin typeface="TheSans UHH" panose="020B0502050302020203" pitchFamily="34" charset="0"/>
                        </a:rPr>
                        <a:t>ipitatus</a:t>
                      </a:r>
                      <a:r>
                        <a:rPr lang="de-DE" sz="3000" b="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b="0" spc="-40" baseline="0" dirty="0" err="1" smtClean="0">
                          <a:latin typeface="TheSans UHH" panose="020B0502050302020203" pitchFamily="34" charset="0"/>
                        </a:rPr>
                        <a:t>as</a:t>
                      </a:r>
                      <a:r>
                        <a:rPr lang="de-DE" sz="3000" b="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b="0" spc="-40" baseline="0" dirty="0" err="1" smtClean="0">
                          <a:latin typeface="TheSans UHH" panose="020B0502050302020203" pitchFamily="34" charset="0"/>
                        </a:rPr>
                        <a:t>evel</a:t>
                      </a:r>
                      <a:r>
                        <a:rPr lang="de-DE" sz="3000" b="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b="0" spc="-40" baseline="0" dirty="0" err="1" smtClean="0">
                          <a:latin typeface="TheSans UHH" panose="020B0502050302020203" pitchFamily="34" charset="0"/>
                        </a:rPr>
                        <a:t>iur</a:t>
                      </a:r>
                      <a:endParaRPr lang="de-DE" sz="3000" b="1" dirty="0">
                        <a:latin typeface="TheSans UHH" panose="020B0502050302020203" pitchFamily="34" charset="0"/>
                      </a:endParaRPr>
                    </a:p>
                  </a:txBody>
                  <a:tcPr marL="0" marR="0" marT="295200" marB="216000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4000"/>
                        </a:lnSpc>
                      </a:pPr>
                      <a:r>
                        <a:rPr lang="de-DE" sz="3000" b="1" spc="0" baseline="0" dirty="0" smtClean="0">
                          <a:solidFill>
                            <a:srgbClr val="E2001A"/>
                          </a:solidFill>
                          <a:latin typeface="TheSans UHH" panose="020B0502050302020203" pitchFamily="34" charset="0"/>
                        </a:rPr>
                        <a:t>Datum</a:t>
                      </a:r>
                      <a:endParaRPr lang="de-DE" sz="3000" b="1" dirty="0">
                        <a:latin typeface="TheSans UHH" panose="020B0502050302020203" pitchFamily="34" charset="0"/>
                      </a:endParaRPr>
                    </a:p>
                  </a:txBody>
                  <a:tcPr marL="0" marR="0" marT="295200" marB="216000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4000"/>
                        </a:lnSpc>
                      </a:pPr>
                      <a:r>
                        <a:rPr lang="it-IT" sz="3000" b="1" spc="-40" baseline="0" dirty="0" err="1" smtClean="0">
                          <a:latin typeface="TheSans UHH" panose="020B0502050302020203" pitchFamily="34" charset="0"/>
                        </a:rPr>
                        <a:t>Thema</a:t>
                      </a:r>
                      <a:r>
                        <a:rPr lang="it-IT" sz="3000" b="1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b="1" spc="-40" baseline="0" dirty="0" smtClean="0">
                          <a:latin typeface="TheSans UHH" panose="020B0502050302020203" pitchFamily="34" charset="0"/>
                        </a:rPr>
                        <a:t>– </a:t>
                      </a:r>
                      <a:r>
                        <a:rPr lang="it-IT" sz="3000" b="1" spc="-40" baseline="0" dirty="0" err="1" smtClean="0">
                          <a:latin typeface="TheSans UHH" panose="020B0502050302020203" pitchFamily="34" charset="0"/>
                        </a:rPr>
                        <a:t>Odis</a:t>
                      </a:r>
                      <a:r>
                        <a:rPr lang="it-IT" sz="3000" b="1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it-IT" sz="3000" b="1" spc="-40" baseline="0" dirty="0" err="1" smtClean="0">
                          <a:latin typeface="TheSans UHH" panose="020B0502050302020203" pitchFamily="34" charset="0"/>
                        </a:rPr>
                        <a:t>accae</a:t>
                      </a:r>
                      <a:r>
                        <a:rPr lang="it-IT" sz="3000" b="1" spc="-40" baseline="0" dirty="0" smtClean="0">
                          <a:latin typeface="TheSans UHH" panose="020B0502050302020203" pitchFamily="34" charset="0"/>
                        </a:rPr>
                        <a:t> et qui </a:t>
                      </a:r>
                      <a:r>
                        <a:rPr lang="it-IT" sz="3000" b="1" spc="-40" baseline="0" dirty="0" err="1" smtClean="0">
                          <a:latin typeface="TheSans UHH" panose="020B0502050302020203" pitchFamily="34" charset="0"/>
                        </a:rPr>
                        <a:t>volutassimin</a:t>
                      </a:r>
                      <a:r>
                        <a:rPr lang="it-IT" sz="3000" b="1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it-IT" sz="3000" b="1" spc="-40" baseline="0" dirty="0" err="1" smtClean="0">
                          <a:latin typeface="TheSans UHH" panose="020B0502050302020203" pitchFamily="34" charset="0"/>
                        </a:rPr>
                        <a:t>cum</a:t>
                      </a:r>
                      <a:r>
                        <a:rPr lang="it-IT" sz="3000" b="1" spc="-40" baseline="0" dirty="0" smtClean="0">
                          <a:latin typeface="TheSans UHH" panose="020B0502050302020203" pitchFamily="34" charset="0"/>
                        </a:rPr>
                        <a:t> la a vero </a:t>
                      </a:r>
                      <a:r>
                        <a:rPr lang="it-IT" sz="3000" b="1" spc="-40" baseline="0" dirty="0" err="1" smtClean="0">
                          <a:latin typeface="TheSans UHH" panose="020B0502050302020203" pitchFamily="34" charset="0"/>
                        </a:rPr>
                        <a:t>molorepudi</a:t>
                      </a:r>
                      <a:r>
                        <a:rPr lang="it-IT" sz="3000" b="1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it-IT" sz="3000" b="1" spc="-40" baseline="0" dirty="0" err="1" smtClean="0">
                          <a:latin typeface="TheSans UHH" panose="020B0502050302020203" pitchFamily="34" charset="0"/>
                        </a:rPr>
                        <a:t>voluptatecea</a:t>
                      </a:r>
                      <a:endParaRPr lang="it-IT" sz="3000" b="1" spc="-40" baseline="0" dirty="0" smtClean="0">
                        <a:latin typeface="TheSans UHH" panose="020B0502050302020203" pitchFamily="34" charset="0"/>
                      </a:endParaRPr>
                    </a:p>
                    <a:p>
                      <a:pPr>
                        <a:lnSpc>
                          <a:spcPts val="4000"/>
                        </a:lnSpc>
                      </a:pPr>
                      <a:r>
                        <a:rPr lang="de-DE" sz="3000" b="0" spc="-40" baseline="0" dirty="0" err="1" smtClean="0">
                          <a:latin typeface="TheSans UHH" panose="020B0502050302020203" pitchFamily="34" charset="0"/>
                        </a:rPr>
                        <a:t>Odis</a:t>
                      </a:r>
                      <a:r>
                        <a:rPr lang="de-DE" sz="3000" b="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b="0" spc="-40" baseline="0" dirty="0" err="1" smtClean="0">
                          <a:latin typeface="TheSans UHH" panose="020B0502050302020203" pitchFamily="34" charset="0"/>
                        </a:rPr>
                        <a:t>accae</a:t>
                      </a:r>
                      <a:r>
                        <a:rPr lang="de-DE" sz="3000" b="0" spc="-40" baseline="0" dirty="0" smtClean="0">
                          <a:latin typeface="TheSans UHH" panose="020B0502050302020203" pitchFamily="34" charset="0"/>
                        </a:rPr>
                        <a:t> et </a:t>
                      </a:r>
                      <a:r>
                        <a:rPr lang="de-DE" sz="3000" b="0" spc="-40" baseline="0" dirty="0" err="1" smtClean="0">
                          <a:latin typeface="TheSans UHH" panose="020B0502050302020203" pitchFamily="34" charset="0"/>
                        </a:rPr>
                        <a:t>qui</a:t>
                      </a:r>
                      <a:r>
                        <a:rPr lang="de-DE" sz="3000" b="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b="0" spc="-40" baseline="0" dirty="0" err="1" smtClean="0">
                          <a:latin typeface="TheSans UHH" panose="020B0502050302020203" pitchFamily="34" charset="0"/>
                        </a:rPr>
                        <a:t>volutassimin</a:t>
                      </a:r>
                      <a:r>
                        <a:rPr lang="de-DE" sz="3000" b="0" spc="-40" baseline="0" dirty="0" smtClean="0">
                          <a:latin typeface="TheSans UHH" panose="020B0502050302020203" pitchFamily="34" charset="0"/>
                        </a:rPr>
                        <a:t> cum la a </a:t>
                      </a:r>
                      <a:r>
                        <a:rPr lang="de-DE" sz="3000" b="0" spc="-40" baseline="0" dirty="0" err="1" smtClean="0">
                          <a:latin typeface="TheSans UHH" panose="020B0502050302020203" pitchFamily="34" charset="0"/>
                        </a:rPr>
                        <a:t>vero</a:t>
                      </a:r>
                      <a:r>
                        <a:rPr lang="de-DE" sz="3000" b="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b="0" spc="-40" baseline="0" dirty="0" err="1" smtClean="0">
                          <a:latin typeface="TheSans UHH" panose="020B0502050302020203" pitchFamily="34" charset="0"/>
                        </a:rPr>
                        <a:t>molorepudi</a:t>
                      </a:r>
                      <a:r>
                        <a:rPr lang="de-DE" sz="3000" b="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b="0" spc="-40" baseline="0" dirty="0" err="1" smtClean="0">
                          <a:latin typeface="TheSans UHH" panose="020B0502050302020203" pitchFamily="34" charset="0"/>
                        </a:rPr>
                        <a:t>voluptatecea</a:t>
                      </a:r>
                      <a:r>
                        <a:rPr lang="de-DE" sz="3000" b="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b="0" spc="-40" baseline="0" dirty="0" err="1" smtClean="0">
                          <a:latin typeface="TheSans UHH" panose="020B0502050302020203" pitchFamily="34" charset="0"/>
                        </a:rPr>
                        <a:t>coribus</a:t>
                      </a:r>
                      <a:r>
                        <a:rPr lang="de-DE" sz="3000" b="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b="0" spc="-40" baseline="0" dirty="0" err="1" smtClean="0">
                          <a:latin typeface="TheSans UHH" panose="020B0502050302020203" pitchFamily="34" charset="0"/>
                        </a:rPr>
                        <a:t>illibus</a:t>
                      </a:r>
                      <a:r>
                        <a:rPr lang="de-DE" sz="3000" b="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b="0" spc="-40" baseline="0" dirty="0" err="1" smtClean="0">
                          <a:latin typeface="TheSans UHH" panose="020B0502050302020203" pitchFamily="34" charset="0"/>
                        </a:rPr>
                        <a:t>dis</a:t>
                      </a:r>
                      <a:r>
                        <a:rPr lang="de-DE" sz="3000" b="0" spc="-40" baseline="0" dirty="0" smtClean="0">
                          <a:latin typeface="TheSans UHH" panose="020B0502050302020203" pitchFamily="34" charset="0"/>
                        </a:rPr>
                        <a:t> ad </a:t>
                      </a:r>
                      <a:r>
                        <a:rPr lang="de-DE" sz="3000" b="0" spc="-40" baseline="0" dirty="0" err="1" smtClean="0">
                          <a:latin typeface="TheSans UHH" panose="020B0502050302020203" pitchFamily="34" charset="0"/>
                        </a:rPr>
                        <a:t>quis</a:t>
                      </a:r>
                      <a:r>
                        <a:rPr lang="de-DE" sz="3000" b="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b="0" spc="-40" baseline="0" dirty="0" err="1" smtClean="0">
                          <a:latin typeface="TheSans UHH" panose="020B0502050302020203" pitchFamily="34" charset="0"/>
                        </a:rPr>
                        <a:t>aspis</a:t>
                      </a:r>
                      <a:r>
                        <a:rPr lang="de-DE" sz="3000" b="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b="0" spc="-40" baseline="0" dirty="0" err="1" smtClean="0">
                          <a:latin typeface="TheSans UHH" panose="020B0502050302020203" pitchFamily="34" charset="0"/>
                        </a:rPr>
                        <a:t>dunt</a:t>
                      </a:r>
                      <a:r>
                        <a:rPr lang="de-DE" sz="3000" b="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b="0" spc="-40" baseline="0" dirty="0" err="1" smtClean="0">
                          <a:latin typeface="TheSans UHH" panose="020B0502050302020203" pitchFamily="34" charset="0"/>
                        </a:rPr>
                        <a:t>lam</a:t>
                      </a:r>
                      <a:r>
                        <a:rPr lang="de-DE" sz="3000" b="0" spc="-40" baseline="0" dirty="0" smtClean="0">
                          <a:latin typeface="TheSans UHH" panose="020B0502050302020203" pitchFamily="34" charset="0"/>
                        </a:rPr>
                        <a:t>, </a:t>
                      </a:r>
                      <a:r>
                        <a:rPr lang="de-DE" sz="3000" b="0" spc="-40" baseline="0" dirty="0" err="1" smtClean="0">
                          <a:latin typeface="TheSans UHH" panose="020B0502050302020203" pitchFamily="34" charset="0"/>
                        </a:rPr>
                        <a:t>ipsumet</a:t>
                      </a:r>
                      <a:r>
                        <a:rPr lang="de-DE" sz="3000" b="0" spc="-40" baseline="0" dirty="0" smtClean="0">
                          <a:latin typeface="TheSans UHH" panose="020B0502050302020203" pitchFamily="34" charset="0"/>
                        </a:rPr>
                        <a:t>, </a:t>
                      </a:r>
                      <a:r>
                        <a:rPr lang="de-DE" sz="3000" b="0" spc="-40" baseline="0" dirty="0" err="1" smtClean="0">
                          <a:latin typeface="TheSans UHH" panose="020B0502050302020203" pitchFamily="34" charset="0"/>
                        </a:rPr>
                        <a:t>id</a:t>
                      </a:r>
                      <a:r>
                        <a:rPr lang="de-DE" sz="3000" b="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b="0" spc="-40" baseline="0" dirty="0" err="1" smtClean="0">
                          <a:latin typeface="TheSans UHH" panose="020B0502050302020203" pitchFamily="34" charset="0"/>
                        </a:rPr>
                        <a:t>ut</a:t>
                      </a:r>
                      <a:r>
                        <a:rPr lang="de-DE" sz="3000" b="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b="0" spc="-40" baseline="0" dirty="0" err="1" smtClean="0">
                          <a:latin typeface="TheSans UHH" panose="020B0502050302020203" pitchFamily="34" charset="0"/>
                        </a:rPr>
                        <a:t>omnimendam</a:t>
                      </a:r>
                      <a:r>
                        <a:rPr lang="de-DE" sz="3000" b="0" spc="-40" baseline="0" dirty="0" smtClean="0">
                          <a:latin typeface="TheSans UHH" panose="020B0502050302020203" pitchFamily="34" charset="0"/>
                        </a:rPr>
                        <a:t> ad </a:t>
                      </a:r>
                      <a:r>
                        <a:rPr lang="de-DE" sz="3000" b="0" spc="-40" baseline="0" dirty="0" err="1" smtClean="0">
                          <a:latin typeface="TheSans UHH" panose="020B0502050302020203" pitchFamily="34" charset="0"/>
                        </a:rPr>
                        <a:t>quat</a:t>
                      </a:r>
                      <a:r>
                        <a:rPr lang="de-DE" sz="3000" b="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b="0" spc="-40" baseline="0" dirty="0" err="1" smtClean="0">
                          <a:latin typeface="TheSans UHH" panose="020B0502050302020203" pitchFamily="34" charset="0"/>
                        </a:rPr>
                        <a:t>dolupta</a:t>
                      </a:r>
                      <a:r>
                        <a:rPr lang="de-DE" sz="3000" b="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b="0" spc="-40" baseline="0" dirty="0" err="1" smtClean="0">
                          <a:latin typeface="TheSans UHH" panose="020B0502050302020203" pitchFamily="34" charset="0"/>
                        </a:rPr>
                        <a:t>eum</a:t>
                      </a:r>
                      <a:r>
                        <a:rPr lang="de-DE" sz="3000" b="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b="0" spc="-40" baseline="0" dirty="0" err="1" smtClean="0">
                          <a:latin typeface="TheSans UHH" panose="020B0502050302020203" pitchFamily="34" charset="0"/>
                        </a:rPr>
                        <a:t>autemperunti</a:t>
                      </a:r>
                      <a:r>
                        <a:rPr lang="de-DE" sz="3000" b="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b="0" spc="-40" baseline="0" dirty="0" err="1" smtClean="0">
                          <a:latin typeface="TheSans UHH" panose="020B0502050302020203" pitchFamily="34" charset="0"/>
                        </a:rPr>
                        <a:t>officta</a:t>
                      </a:r>
                      <a:r>
                        <a:rPr lang="de-DE" sz="3000" b="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b="0" spc="-40" baseline="0" dirty="0" err="1" smtClean="0">
                          <a:latin typeface="TheSans UHH" panose="020B0502050302020203" pitchFamily="34" charset="0"/>
                        </a:rPr>
                        <a:t>tiorem</a:t>
                      </a:r>
                      <a:r>
                        <a:rPr lang="de-DE" sz="3000" b="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b="0" spc="-40" baseline="0" dirty="0" err="1" smtClean="0">
                          <a:latin typeface="TheSans UHH" panose="020B0502050302020203" pitchFamily="34" charset="0"/>
                        </a:rPr>
                        <a:t>hiciis</a:t>
                      </a:r>
                      <a:r>
                        <a:rPr lang="de-DE" sz="3000" b="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b="0" spc="-40" baseline="0" dirty="0" err="1" smtClean="0">
                          <a:latin typeface="TheSans UHH" panose="020B0502050302020203" pitchFamily="34" charset="0"/>
                        </a:rPr>
                        <a:t>inventiasped</a:t>
                      </a:r>
                      <a:r>
                        <a:rPr lang="de-DE" sz="3000" b="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b="0" spc="-40" baseline="0" dirty="0" err="1" smtClean="0">
                          <a:latin typeface="TheSans UHH" panose="020B0502050302020203" pitchFamily="34" charset="0"/>
                        </a:rPr>
                        <a:t>excerun</a:t>
                      </a:r>
                      <a:endParaRPr lang="de-DE" sz="3000" b="1" dirty="0">
                        <a:latin typeface="TheSans UHH" panose="020B0502050302020203" pitchFamily="34" charset="0"/>
                      </a:endParaRPr>
                    </a:p>
                  </a:txBody>
                  <a:tcPr marL="0" marR="0" marT="295200" marB="216000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4000"/>
                        </a:lnSpc>
                      </a:pPr>
                      <a:r>
                        <a:rPr lang="de-DE" sz="3000" b="1" spc="0" baseline="0" dirty="0" smtClean="0">
                          <a:solidFill>
                            <a:srgbClr val="E2001A"/>
                          </a:solidFill>
                          <a:latin typeface="TheSans UHH" panose="020B0502050302020203" pitchFamily="34" charset="0"/>
                        </a:rPr>
                        <a:t>Datum</a:t>
                      </a:r>
                      <a:endParaRPr lang="de-DE" sz="3000" b="1" dirty="0">
                        <a:latin typeface="TheSans UHH" panose="020B0502050302020203" pitchFamily="34" charset="0"/>
                      </a:endParaRPr>
                    </a:p>
                  </a:txBody>
                  <a:tcPr marL="0" marR="0" marT="295200" marB="216000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4000"/>
                        </a:lnSpc>
                      </a:pPr>
                      <a:r>
                        <a:rPr lang="it-IT" sz="3000" b="1" spc="-40" baseline="0" dirty="0" err="1" smtClean="0">
                          <a:latin typeface="TheSans UHH" panose="020B0502050302020203" pitchFamily="34" charset="0"/>
                        </a:rPr>
                        <a:t>Thema</a:t>
                      </a:r>
                      <a:r>
                        <a:rPr lang="it-IT" sz="3000" b="1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b="1" spc="-40" baseline="0" dirty="0" smtClean="0">
                          <a:latin typeface="TheSans UHH" panose="020B0502050302020203" pitchFamily="34" charset="0"/>
                        </a:rPr>
                        <a:t>– </a:t>
                      </a:r>
                      <a:r>
                        <a:rPr lang="it-IT" sz="3000" b="1" spc="-40" baseline="0" dirty="0" err="1" smtClean="0">
                          <a:latin typeface="TheSans UHH" panose="020B0502050302020203" pitchFamily="34" charset="0"/>
                        </a:rPr>
                        <a:t>Odis</a:t>
                      </a:r>
                      <a:r>
                        <a:rPr lang="it-IT" sz="3000" b="1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it-IT" sz="3000" b="1" spc="-40" baseline="0" dirty="0" err="1" smtClean="0">
                          <a:latin typeface="TheSans UHH" panose="020B0502050302020203" pitchFamily="34" charset="0"/>
                        </a:rPr>
                        <a:t>accae</a:t>
                      </a:r>
                      <a:r>
                        <a:rPr lang="it-IT" sz="3000" b="1" spc="-40" baseline="0" dirty="0" smtClean="0">
                          <a:latin typeface="TheSans UHH" panose="020B0502050302020203" pitchFamily="34" charset="0"/>
                        </a:rPr>
                        <a:t> et qui </a:t>
                      </a:r>
                      <a:r>
                        <a:rPr lang="it-IT" sz="3000" b="1" spc="-40" baseline="0" dirty="0" err="1" smtClean="0">
                          <a:latin typeface="TheSans UHH" panose="020B0502050302020203" pitchFamily="34" charset="0"/>
                        </a:rPr>
                        <a:t>volutassimin</a:t>
                      </a:r>
                      <a:r>
                        <a:rPr lang="it-IT" sz="3000" b="1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it-IT" sz="3000" b="1" spc="-40" baseline="0" dirty="0" err="1" smtClean="0">
                          <a:latin typeface="TheSans UHH" panose="020B0502050302020203" pitchFamily="34" charset="0"/>
                        </a:rPr>
                        <a:t>cum</a:t>
                      </a:r>
                      <a:r>
                        <a:rPr lang="it-IT" sz="3000" b="1" spc="-40" baseline="0" dirty="0" smtClean="0">
                          <a:latin typeface="TheSans UHH" panose="020B0502050302020203" pitchFamily="34" charset="0"/>
                        </a:rPr>
                        <a:t> la a vero </a:t>
                      </a:r>
                      <a:r>
                        <a:rPr lang="it-IT" sz="3000" b="1" spc="-40" baseline="0" dirty="0" err="1" smtClean="0">
                          <a:latin typeface="TheSans UHH" panose="020B0502050302020203" pitchFamily="34" charset="0"/>
                        </a:rPr>
                        <a:t>molorepudi</a:t>
                      </a:r>
                      <a:r>
                        <a:rPr lang="it-IT" sz="3000" b="1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it-IT" sz="3000" b="1" spc="-40" baseline="0" dirty="0" err="1" smtClean="0">
                          <a:latin typeface="TheSans UHH" panose="020B0502050302020203" pitchFamily="34" charset="0"/>
                        </a:rPr>
                        <a:t>voluptatecea</a:t>
                      </a:r>
                      <a:endParaRPr lang="it-IT" sz="3000" b="1" spc="-40" baseline="0" dirty="0" smtClean="0">
                        <a:latin typeface="TheSans UHH" panose="020B0502050302020203" pitchFamily="34" charset="0"/>
                      </a:endParaRPr>
                    </a:p>
                    <a:p>
                      <a:pPr>
                        <a:lnSpc>
                          <a:spcPts val="4000"/>
                        </a:lnSpc>
                      </a:pPr>
                      <a:r>
                        <a:rPr lang="de-DE" sz="3000" b="0" spc="-40" baseline="0" dirty="0" err="1" smtClean="0">
                          <a:latin typeface="TheSans UHH" panose="020B0502050302020203" pitchFamily="34" charset="0"/>
                        </a:rPr>
                        <a:t>Tur</a:t>
                      </a:r>
                      <a:r>
                        <a:rPr lang="de-DE" sz="3000" b="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b="0" spc="-40" baseline="0" dirty="0" err="1" smtClean="0">
                          <a:latin typeface="TheSans UHH" panose="020B0502050302020203" pitchFamily="34" charset="0"/>
                        </a:rPr>
                        <a:t>sum</a:t>
                      </a:r>
                      <a:r>
                        <a:rPr lang="de-DE" sz="3000" b="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b="0" spc="-40" baseline="0" dirty="0" err="1" smtClean="0">
                          <a:latin typeface="TheSans UHH" panose="020B0502050302020203" pitchFamily="34" charset="0"/>
                        </a:rPr>
                        <a:t>ea</a:t>
                      </a:r>
                      <a:r>
                        <a:rPr lang="de-DE" sz="3000" b="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b="0" spc="-40" baseline="0" dirty="0" err="1" smtClean="0">
                          <a:latin typeface="TheSans UHH" panose="020B0502050302020203" pitchFamily="34" charset="0"/>
                        </a:rPr>
                        <a:t>cullaccatem</a:t>
                      </a:r>
                      <a:r>
                        <a:rPr lang="de-DE" sz="3000" b="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b="0" spc="-40" baseline="0" dirty="0" err="1" smtClean="0">
                          <a:latin typeface="TheSans UHH" panose="020B0502050302020203" pitchFamily="34" charset="0"/>
                        </a:rPr>
                        <a:t>reprectenia</a:t>
                      </a:r>
                      <a:r>
                        <a:rPr lang="de-DE" sz="3000" b="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b="0" spc="-40" baseline="0" dirty="0" err="1" smtClean="0">
                          <a:latin typeface="TheSans UHH" panose="020B0502050302020203" pitchFamily="34" charset="0"/>
                        </a:rPr>
                        <a:t>paruptae</a:t>
                      </a:r>
                      <a:r>
                        <a:rPr lang="de-DE" sz="3000" b="0" spc="-40" baseline="0" dirty="0" smtClean="0">
                          <a:latin typeface="TheSans UHH" panose="020B0502050302020203" pitchFamily="34" charset="0"/>
                        </a:rPr>
                        <a:t> et </a:t>
                      </a:r>
                      <a:r>
                        <a:rPr lang="de-DE" sz="3000" b="0" spc="-40" baseline="0" dirty="0" err="1" smtClean="0">
                          <a:latin typeface="TheSans UHH" panose="020B0502050302020203" pitchFamily="34" charset="0"/>
                        </a:rPr>
                        <a:t>aut</a:t>
                      </a:r>
                      <a:r>
                        <a:rPr lang="de-DE" sz="3000" b="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b="0" spc="-40" baseline="0" dirty="0" err="1" smtClean="0">
                          <a:latin typeface="TheSans UHH" panose="020B0502050302020203" pitchFamily="34" charset="0"/>
                        </a:rPr>
                        <a:t>omnimus</a:t>
                      </a:r>
                      <a:r>
                        <a:rPr lang="de-DE" sz="3000" b="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b="0" spc="-40" baseline="0" dirty="0" err="1" smtClean="0">
                          <a:latin typeface="TheSans UHH" panose="020B0502050302020203" pitchFamily="34" charset="0"/>
                        </a:rPr>
                        <a:t>consed</a:t>
                      </a:r>
                      <a:r>
                        <a:rPr lang="de-DE" sz="3000" b="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b="0" spc="-40" baseline="0" dirty="0" err="1" smtClean="0">
                          <a:latin typeface="TheSans UHH" panose="020B0502050302020203" pitchFamily="34" charset="0"/>
                        </a:rPr>
                        <a:t>ut</a:t>
                      </a:r>
                      <a:r>
                        <a:rPr lang="de-DE" sz="3000" b="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b="0" spc="-40" baseline="0" dirty="0" err="1" smtClean="0">
                          <a:latin typeface="TheSans UHH" panose="020B0502050302020203" pitchFamily="34" charset="0"/>
                        </a:rPr>
                        <a:t>faccumquo</a:t>
                      </a:r>
                      <a:r>
                        <a:rPr lang="de-DE" sz="3000" b="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b="0" spc="-40" baseline="0" dirty="0" err="1" smtClean="0">
                          <a:latin typeface="TheSans UHH" panose="020B0502050302020203" pitchFamily="34" charset="0"/>
                        </a:rPr>
                        <a:t>id</a:t>
                      </a:r>
                      <a:r>
                        <a:rPr lang="de-DE" sz="3000" b="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b="0" spc="-40" baseline="0" dirty="0" err="1" smtClean="0">
                          <a:latin typeface="TheSans UHH" panose="020B0502050302020203" pitchFamily="34" charset="0"/>
                        </a:rPr>
                        <a:t>millant</a:t>
                      </a:r>
                      <a:r>
                        <a:rPr lang="de-DE" sz="3000" b="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b="0" spc="-40" baseline="0" dirty="0" err="1" smtClean="0">
                          <a:latin typeface="TheSans UHH" panose="020B0502050302020203" pitchFamily="34" charset="0"/>
                        </a:rPr>
                        <a:t>optaece</a:t>
                      </a:r>
                      <a:r>
                        <a:rPr lang="de-DE" sz="3000" b="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b="0" spc="-40" baseline="0" dirty="0" err="1" smtClean="0">
                          <a:latin typeface="TheSans UHH" panose="020B0502050302020203" pitchFamily="34" charset="0"/>
                        </a:rPr>
                        <a:t>peritem</a:t>
                      </a:r>
                      <a:r>
                        <a:rPr lang="de-DE" sz="3000" b="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b="0" spc="-40" baseline="0" dirty="0" err="1" smtClean="0">
                          <a:latin typeface="TheSans UHH" panose="020B0502050302020203" pitchFamily="34" charset="0"/>
                        </a:rPr>
                        <a:t>etur</a:t>
                      </a:r>
                      <a:r>
                        <a:rPr lang="de-DE" sz="3000" b="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b="0" spc="-40" baseline="0" dirty="0" err="1" smtClean="0">
                          <a:latin typeface="TheSans UHH" panose="020B0502050302020203" pitchFamily="34" charset="0"/>
                        </a:rPr>
                        <a:t>susto</a:t>
                      </a:r>
                      <a:r>
                        <a:rPr lang="de-DE" sz="3000" b="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b="0" spc="-40" baseline="0" dirty="0" err="1" smtClean="0">
                          <a:latin typeface="TheSans UHH" panose="020B0502050302020203" pitchFamily="34" charset="0"/>
                        </a:rPr>
                        <a:t>ipitatus</a:t>
                      </a:r>
                      <a:r>
                        <a:rPr lang="de-DE" sz="3000" b="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b="0" spc="-40" baseline="0" dirty="0" err="1" smtClean="0">
                          <a:latin typeface="TheSans UHH" panose="020B0502050302020203" pitchFamily="34" charset="0"/>
                        </a:rPr>
                        <a:t>as</a:t>
                      </a:r>
                      <a:r>
                        <a:rPr lang="de-DE" sz="3000" b="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b="0" spc="-40" baseline="0" dirty="0" err="1" smtClean="0">
                          <a:latin typeface="TheSans UHH" panose="020B0502050302020203" pitchFamily="34" charset="0"/>
                        </a:rPr>
                        <a:t>evel</a:t>
                      </a:r>
                      <a:r>
                        <a:rPr lang="de-DE" sz="3000" b="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b="0" spc="-40" baseline="0" dirty="0" err="1" smtClean="0">
                          <a:latin typeface="TheSans UHH" panose="020B0502050302020203" pitchFamily="34" charset="0"/>
                        </a:rPr>
                        <a:t>iur</a:t>
                      </a:r>
                      <a:endParaRPr lang="de-DE" sz="3000" b="1" dirty="0">
                        <a:latin typeface="TheSans UHH" panose="020B0502050302020203" pitchFamily="34" charset="0"/>
                      </a:endParaRPr>
                    </a:p>
                  </a:txBody>
                  <a:tcPr marL="0" marR="0" marT="295200" marB="216000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4000"/>
                        </a:lnSpc>
                      </a:pPr>
                      <a:r>
                        <a:rPr lang="de-DE" sz="3000" b="1" spc="0" baseline="0" dirty="0" smtClean="0">
                          <a:solidFill>
                            <a:srgbClr val="E2001A"/>
                          </a:solidFill>
                          <a:latin typeface="TheSans UHH" panose="020B0502050302020203" pitchFamily="34" charset="0"/>
                        </a:rPr>
                        <a:t>Datum</a:t>
                      </a:r>
                      <a:endParaRPr lang="de-DE" sz="3000" b="1" dirty="0">
                        <a:latin typeface="TheSans UHH" panose="020B0502050302020203" pitchFamily="34" charset="0"/>
                      </a:endParaRPr>
                    </a:p>
                  </a:txBody>
                  <a:tcPr marL="0" marR="0" marT="295200" marB="216000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4000"/>
                        </a:lnSpc>
                      </a:pPr>
                      <a:r>
                        <a:rPr lang="it-IT" sz="3000" b="1" spc="-40" baseline="0" dirty="0" err="1" smtClean="0">
                          <a:latin typeface="TheSans UHH" panose="020B0502050302020203" pitchFamily="34" charset="0"/>
                        </a:rPr>
                        <a:t>Thema</a:t>
                      </a:r>
                      <a:r>
                        <a:rPr lang="it-IT" sz="3000" b="1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b="1" spc="-40" baseline="0" dirty="0" smtClean="0">
                          <a:latin typeface="TheSans UHH" panose="020B0502050302020203" pitchFamily="34" charset="0"/>
                        </a:rPr>
                        <a:t>– </a:t>
                      </a:r>
                      <a:r>
                        <a:rPr lang="it-IT" sz="3000" b="1" spc="-40" baseline="0" dirty="0" err="1" smtClean="0">
                          <a:latin typeface="TheSans UHH" panose="020B0502050302020203" pitchFamily="34" charset="0"/>
                        </a:rPr>
                        <a:t>Odis</a:t>
                      </a:r>
                      <a:r>
                        <a:rPr lang="it-IT" sz="3000" b="1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it-IT" sz="3000" b="1" spc="-40" baseline="0" dirty="0" err="1" smtClean="0">
                          <a:latin typeface="TheSans UHH" panose="020B0502050302020203" pitchFamily="34" charset="0"/>
                        </a:rPr>
                        <a:t>accae</a:t>
                      </a:r>
                      <a:r>
                        <a:rPr lang="it-IT" sz="3000" b="1" spc="-40" baseline="0" dirty="0" smtClean="0">
                          <a:latin typeface="TheSans UHH" panose="020B0502050302020203" pitchFamily="34" charset="0"/>
                        </a:rPr>
                        <a:t> et qui </a:t>
                      </a:r>
                      <a:r>
                        <a:rPr lang="it-IT" sz="3000" b="1" spc="-40" baseline="0" dirty="0" err="1" smtClean="0">
                          <a:latin typeface="TheSans UHH" panose="020B0502050302020203" pitchFamily="34" charset="0"/>
                        </a:rPr>
                        <a:t>volutassimin</a:t>
                      </a:r>
                      <a:r>
                        <a:rPr lang="it-IT" sz="3000" b="1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it-IT" sz="3000" b="1" spc="-40" baseline="0" dirty="0" err="1" smtClean="0">
                          <a:latin typeface="TheSans UHH" panose="020B0502050302020203" pitchFamily="34" charset="0"/>
                        </a:rPr>
                        <a:t>cum</a:t>
                      </a:r>
                      <a:r>
                        <a:rPr lang="it-IT" sz="3000" b="1" spc="-40" baseline="0" dirty="0" smtClean="0">
                          <a:latin typeface="TheSans UHH" panose="020B0502050302020203" pitchFamily="34" charset="0"/>
                        </a:rPr>
                        <a:t> la a vero </a:t>
                      </a:r>
                      <a:r>
                        <a:rPr lang="it-IT" sz="3000" b="1" spc="-40" baseline="0" dirty="0" err="1" smtClean="0">
                          <a:latin typeface="TheSans UHH" panose="020B0502050302020203" pitchFamily="34" charset="0"/>
                        </a:rPr>
                        <a:t>molorepudi</a:t>
                      </a:r>
                      <a:r>
                        <a:rPr lang="it-IT" sz="3000" b="1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it-IT" sz="3000" b="1" spc="-40" baseline="0" dirty="0" err="1" smtClean="0">
                          <a:latin typeface="TheSans UHH" panose="020B0502050302020203" pitchFamily="34" charset="0"/>
                        </a:rPr>
                        <a:t>voluptatecea</a:t>
                      </a:r>
                      <a:endParaRPr lang="it-IT" sz="3000" b="1" spc="-40" baseline="0" dirty="0" smtClean="0">
                        <a:latin typeface="TheSans UHH" panose="020B0502050302020203" pitchFamily="34" charset="0"/>
                      </a:endParaRPr>
                    </a:p>
                    <a:p>
                      <a:pPr>
                        <a:lnSpc>
                          <a:spcPts val="4000"/>
                        </a:lnSpc>
                      </a:pPr>
                      <a:r>
                        <a:rPr lang="de-DE" sz="3000" b="0" spc="-40" baseline="0" dirty="0" err="1" smtClean="0">
                          <a:latin typeface="TheSans UHH" panose="020B0502050302020203" pitchFamily="34" charset="0"/>
                        </a:rPr>
                        <a:t>Odis</a:t>
                      </a:r>
                      <a:r>
                        <a:rPr lang="de-DE" sz="3000" b="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b="0" spc="-40" baseline="0" dirty="0" err="1" smtClean="0">
                          <a:latin typeface="TheSans UHH" panose="020B0502050302020203" pitchFamily="34" charset="0"/>
                        </a:rPr>
                        <a:t>accae</a:t>
                      </a:r>
                      <a:r>
                        <a:rPr lang="de-DE" sz="3000" b="0" spc="-40" baseline="0" dirty="0" smtClean="0">
                          <a:latin typeface="TheSans UHH" panose="020B0502050302020203" pitchFamily="34" charset="0"/>
                        </a:rPr>
                        <a:t> et </a:t>
                      </a:r>
                      <a:r>
                        <a:rPr lang="de-DE" sz="3000" b="0" spc="-40" baseline="0" dirty="0" err="1" smtClean="0">
                          <a:latin typeface="TheSans UHH" panose="020B0502050302020203" pitchFamily="34" charset="0"/>
                        </a:rPr>
                        <a:t>qui</a:t>
                      </a:r>
                      <a:r>
                        <a:rPr lang="de-DE" sz="3000" b="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b="0" spc="-40" baseline="0" dirty="0" err="1" smtClean="0">
                          <a:latin typeface="TheSans UHH" panose="020B0502050302020203" pitchFamily="34" charset="0"/>
                        </a:rPr>
                        <a:t>volutassimin</a:t>
                      </a:r>
                      <a:r>
                        <a:rPr lang="de-DE" sz="3000" b="0" spc="-40" baseline="0" dirty="0" smtClean="0">
                          <a:latin typeface="TheSans UHH" panose="020B0502050302020203" pitchFamily="34" charset="0"/>
                        </a:rPr>
                        <a:t> cum la a </a:t>
                      </a:r>
                      <a:r>
                        <a:rPr lang="de-DE" sz="3000" b="0" spc="-40" baseline="0" dirty="0" err="1" smtClean="0">
                          <a:latin typeface="TheSans UHH" panose="020B0502050302020203" pitchFamily="34" charset="0"/>
                        </a:rPr>
                        <a:t>vero</a:t>
                      </a:r>
                      <a:r>
                        <a:rPr lang="de-DE" sz="3000" b="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b="0" spc="-40" baseline="0" dirty="0" err="1" smtClean="0">
                          <a:latin typeface="TheSans UHH" panose="020B0502050302020203" pitchFamily="34" charset="0"/>
                        </a:rPr>
                        <a:t>molorepudi</a:t>
                      </a:r>
                      <a:r>
                        <a:rPr lang="de-DE" sz="3000" b="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b="0" spc="-40" baseline="0" dirty="0" err="1" smtClean="0">
                          <a:latin typeface="TheSans UHH" panose="020B0502050302020203" pitchFamily="34" charset="0"/>
                        </a:rPr>
                        <a:t>voluptatecea</a:t>
                      </a:r>
                      <a:r>
                        <a:rPr lang="de-DE" sz="3000" b="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b="0" spc="-40" baseline="0" dirty="0" err="1" smtClean="0">
                          <a:latin typeface="TheSans UHH" panose="020B0502050302020203" pitchFamily="34" charset="0"/>
                        </a:rPr>
                        <a:t>coribus</a:t>
                      </a:r>
                      <a:r>
                        <a:rPr lang="de-DE" sz="3000" b="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b="0" spc="-40" baseline="0" dirty="0" err="1" smtClean="0">
                          <a:latin typeface="TheSans UHH" panose="020B0502050302020203" pitchFamily="34" charset="0"/>
                        </a:rPr>
                        <a:t>illibus</a:t>
                      </a:r>
                      <a:r>
                        <a:rPr lang="de-DE" sz="3000" b="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b="0" spc="-40" baseline="0" dirty="0" err="1" smtClean="0">
                          <a:latin typeface="TheSans UHH" panose="020B0502050302020203" pitchFamily="34" charset="0"/>
                        </a:rPr>
                        <a:t>dis</a:t>
                      </a:r>
                      <a:r>
                        <a:rPr lang="de-DE" sz="3000" b="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</a:p>
                  </a:txBody>
                  <a:tcPr marL="0" marR="0" marT="295200" marB="216000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4000"/>
                        </a:lnSpc>
                      </a:pPr>
                      <a:r>
                        <a:rPr lang="de-DE" sz="3000" b="1" spc="0" baseline="0" dirty="0" smtClean="0">
                          <a:solidFill>
                            <a:srgbClr val="E2001A"/>
                          </a:solidFill>
                          <a:latin typeface="TheSans UHH" panose="020B0502050302020203" pitchFamily="34" charset="0"/>
                        </a:rPr>
                        <a:t>Datum</a:t>
                      </a:r>
                      <a:endParaRPr lang="de-DE" sz="3000" b="1" dirty="0">
                        <a:latin typeface="TheSans UHH" panose="020B0502050302020203" pitchFamily="34" charset="0"/>
                      </a:endParaRPr>
                    </a:p>
                  </a:txBody>
                  <a:tcPr marL="0" marR="0" marT="295200" marB="216000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4000"/>
                        </a:lnSpc>
                      </a:pPr>
                      <a:r>
                        <a:rPr lang="it-IT" sz="3000" b="1" spc="-40" baseline="0" dirty="0" err="1" smtClean="0">
                          <a:latin typeface="TheSans UHH" panose="020B0502050302020203" pitchFamily="34" charset="0"/>
                        </a:rPr>
                        <a:t>Thema</a:t>
                      </a:r>
                      <a:r>
                        <a:rPr lang="it-IT" sz="3000" b="1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b="1" spc="-40" baseline="0" dirty="0" smtClean="0">
                          <a:latin typeface="TheSans UHH" panose="020B0502050302020203" pitchFamily="34" charset="0"/>
                        </a:rPr>
                        <a:t>– </a:t>
                      </a:r>
                      <a:r>
                        <a:rPr lang="it-IT" sz="3000" b="1" spc="-40" baseline="0" dirty="0" err="1" smtClean="0">
                          <a:latin typeface="TheSans UHH" panose="020B0502050302020203" pitchFamily="34" charset="0"/>
                        </a:rPr>
                        <a:t>Odis</a:t>
                      </a:r>
                      <a:r>
                        <a:rPr lang="it-IT" sz="3000" b="1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it-IT" sz="3000" b="1" spc="-40" baseline="0" dirty="0" err="1" smtClean="0">
                          <a:latin typeface="TheSans UHH" panose="020B0502050302020203" pitchFamily="34" charset="0"/>
                        </a:rPr>
                        <a:t>accae</a:t>
                      </a:r>
                      <a:r>
                        <a:rPr lang="it-IT" sz="3000" b="1" spc="-40" baseline="0" dirty="0" smtClean="0">
                          <a:latin typeface="TheSans UHH" panose="020B0502050302020203" pitchFamily="34" charset="0"/>
                        </a:rPr>
                        <a:t> et qui </a:t>
                      </a:r>
                      <a:r>
                        <a:rPr lang="it-IT" sz="3000" b="1" spc="-40" baseline="0" dirty="0" err="1" smtClean="0">
                          <a:latin typeface="TheSans UHH" panose="020B0502050302020203" pitchFamily="34" charset="0"/>
                        </a:rPr>
                        <a:t>volutassimin</a:t>
                      </a:r>
                      <a:r>
                        <a:rPr lang="it-IT" sz="3000" b="1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it-IT" sz="3000" b="1" spc="-40" baseline="0" dirty="0" err="1" smtClean="0">
                          <a:latin typeface="TheSans UHH" panose="020B0502050302020203" pitchFamily="34" charset="0"/>
                        </a:rPr>
                        <a:t>cum</a:t>
                      </a:r>
                      <a:r>
                        <a:rPr lang="it-IT" sz="3000" b="1" spc="-40" baseline="0" dirty="0" smtClean="0">
                          <a:latin typeface="TheSans UHH" panose="020B0502050302020203" pitchFamily="34" charset="0"/>
                        </a:rPr>
                        <a:t> la a vero </a:t>
                      </a:r>
                      <a:r>
                        <a:rPr lang="it-IT" sz="3000" b="1" spc="-40" baseline="0" dirty="0" err="1" smtClean="0">
                          <a:latin typeface="TheSans UHH" panose="020B0502050302020203" pitchFamily="34" charset="0"/>
                        </a:rPr>
                        <a:t>molorepudi</a:t>
                      </a:r>
                      <a:r>
                        <a:rPr lang="it-IT" sz="3000" b="1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it-IT" sz="3000" b="1" spc="-40" baseline="0" dirty="0" err="1" smtClean="0">
                          <a:latin typeface="TheSans UHH" panose="020B0502050302020203" pitchFamily="34" charset="0"/>
                        </a:rPr>
                        <a:t>voluptatecea</a:t>
                      </a:r>
                      <a:endParaRPr lang="it-IT" sz="3000" b="1" spc="-40" baseline="0" dirty="0" smtClean="0">
                        <a:latin typeface="TheSans UHH" panose="020B0502050302020203" pitchFamily="34" charset="0"/>
                      </a:endParaRPr>
                    </a:p>
                    <a:p>
                      <a:pPr>
                        <a:lnSpc>
                          <a:spcPts val="4000"/>
                        </a:lnSpc>
                      </a:pPr>
                      <a:r>
                        <a:rPr lang="de-DE" sz="3000" b="0" spc="-40" baseline="0" dirty="0" err="1" smtClean="0">
                          <a:latin typeface="TheSans UHH" panose="020B0502050302020203" pitchFamily="34" charset="0"/>
                        </a:rPr>
                        <a:t>Tur</a:t>
                      </a:r>
                      <a:r>
                        <a:rPr lang="de-DE" sz="3000" b="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b="0" spc="-40" baseline="0" dirty="0" err="1" smtClean="0">
                          <a:latin typeface="TheSans UHH" panose="020B0502050302020203" pitchFamily="34" charset="0"/>
                        </a:rPr>
                        <a:t>sum</a:t>
                      </a:r>
                      <a:r>
                        <a:rPr lang="de-DE" sz="3000" b="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b="0" spc="-40" baseline="0" dirty="0" err="1" smtClean="0">
                          <a:latin typeface="TheSans UHH" panose="020B0502050302020203" pitchFamily="34" charset="0"/>
                        </a:rPr>
                        <a:t>ea</a:t>
                      </a:r>
                      <a:r>
                        <a:rPr lang="de-DE" sz="3000" b="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b="0" spc="-40" baseline="0" dirty="0" err="1" smtClean="0">
                          <a:latin typeface="TheSans UHH" panose="020B0502050302020203" pitchFamily="34" charset="0"/>
                        </a:rPr>
                        <a:t>cullaccatem</a:t>
                      </a:r>
                      <a:r>
                        <a:rPr lang="de-DE" sz="3000" b="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b="0" spc="-40" baseline="0" dirty="0" err="1" smtClean="0">
                          <a:latin typeface="TheSans UHH" panose="020B0502050302020203" pitchFamily="34" charset="0"/>
                        </a:rPr>
                        <a:t>reprectenia</a:t>
                      </a:r>
                      <a:r>
                        <a:rPr lang="de-DE" sz="3000" b="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b="0" spc="-40" baseline="0" dirty="0" err="1" smtClean="0">
                          <a:latin typeface="TheSans UHH" panose="020B0502050302020203" pitchFamily="34" charset="0"/>
                        </a:rPr>
                        <a:t>paruptae</a:t>
                      </a:r>
                      <a:r>
                        <a:rPr lang="de-DE" sz="3000" b="0" spc="-40" baseline="0" dirty="0" smtClean="0">
                          <a:latin typeface="TheSans UHH" panose="020B0502050302020203" pitchFamily="34" charset="0"/>
                        </a:rPr>
                        <a:t> et </a:t>
                      </a:r>
                      <a:r>
                        <a:rPr lang="de-DE" sz="3000" b="0" spc="-40" baseline="0" dirty="0" err="1" smtClean="0">
                          <a:latin typeface="TheSans UHH" panose="020B0502050302020203" pitchFamily="34" charset="0"/>
                        </a:rPr>
                        <a:t>aut</a:t>
                      </a:r>
                      <a:r>
                        <a:rPr lang="de-DE" sz="3000" b="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b="0" spc="-40" baseline="0" dirty="0" err="1" smtClean="0">
                          <a:latin typeface="TheSans UHH" panose="020B0502050302020203" pitchFamily="34" charset="0"/>
                        </a:rPr>
                        <a:t>omnimus</a:t>
                      </a:r>
                      <a:r>
                        <a:rPr lang="de-DE" sz="3000" b="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b="0" spc="-40" baseline="0" dirty="0" err="1" smtClean="0">
                          <a:latin typeface="TheSans UHH" panose="020B0502050302020203" pitchFamily="34" charset="0"/>
                        </a:rPr>
                        <a:t>consed</a:t>
                      </a:r>
                      <a:r>
                        <a:rPr lang="de-DE" sz="3000" b="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b="0" spc="-40" baseline="0" dirty="0" err="1" smtClean="0">
                          <a:latin typeface="TheSans UHH" panose="020B0502050302020203" pitchFamily="34" charset="0"/>
                        </a:rPr>
                        <a:t>ut</a:t>
                      </a:r>
                      <a:r>
                        <a:rPr lang="de-DE" sz="3000" b="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b="0" spc="-40" baseline="0" dirty="0" err="1" smtClean="0">
                          <a:latin typeface="TheSans UHH" panose="020B0502050302020203" pitchFamily="34" charset="0"/>
                        </a:rPr>
                        <a:t>faccumquo</a:t>
                      </a:r>
                      <a:r>
                        <a:rPr lang="de-DE" sz="3000" b="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b="0" spc="-40" baseline="0" dirty="0" err="1" smtClean="0">
                          <a:latin typeface="TheSans UHH" panose="020B0502050302020203" pitchFamily="34" charset="0"/>
                        </a:rPr>
                        <a:t>id</a:t>
                      </a:r>
                      <a:r>
                        <a:rPr lang="de-DE" sz="3000" b="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b="0" spc="-40" baseline="0" dirty="0" err="1" smtClean="0">
                          <a:latin typeface="TheSans UHH" panose="020B0502050302020203" pitchFamily="34" charset="0"/>
                        </a:rPr>
                        <a:t>millant</a:t>
                      </a:r>
                      <a:r>
                        <a:rPr lang="de-DE" sz="3000" b="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b="0" spc="-40" baseline="0" dirty="0" err="1" smtClean="0">
                          <a:latin typeface="TheSans UHH" panose="020B0502050302020203" pitchFamily="34" charset="0"/>
                        </a:rPr>
                        <a:t>optaece</a:t>
                      </a:r>
                      <a:r>
                        <a:rPr lang="de-DE" sz="3000" b="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b="0" spc="-40" baseline="0" dirty="0" err="1" smtClean="0">
                          <a:latin typeface="TheSans UHH" panose="020B0502050302020203" pitchFamily="34" charset="0"/>
                        </a:rPr>
                        <a:t>peritem</a:t>
                      </a:r>
                      <a:r>
                        <a:rPr lang="de-DE" sz="3000" b="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b="0" spc="-40" baseline="0" dirty="0" err="1" smtClean="0">
                          <a:latin typeface="TheSans UHH" panose="020B0502050302020203" pitchFamily="34" charset="0"/>
                        </a:rPr>
                        <a:t>etur</a:t>
                      </a:r>
                      <a:r>
                        <a:rPr lang="de-DE" sz="3000" b="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b="0" spc="-40" baseline="0" dirty="0" err="1" smtClean="0">
                          <a:latin typeface="TheSans UHH" panose="020B0502050302020203" pitchFamily="34" charset="0"/>
                        </a:rPr>
                        <a:t>susto</a:t>
                      </a:r>
                      <a:r>
                        <a:rPr lang="de-DE" sz="3000" b="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b="0" spc="-40" baseline="0" dirty="0" err="1" smtClean="0">
                          <a:latin typeface="TheSans UHH" panose="020B0502050302020203" pitchFamily="34" charset="0"/>
                        </a:rPr>
                        <a:t>ipitatus</a:t>
                      </a:r>
                      <a:r>
                        <a:rPr lang="de-DE" sz="3000" b="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b="0" spc="-40" baseline="0" dirty="0" err="1" smtClean="0">
                          <a:latin typeface="TheSans UHH" panose="020B0502050302020203" pitchFamily="34" charset="0"/>
                        </a:rPr>
                        <a:t>as</a:t>
                      </a:r>
                      <a:r>
                        <a:rPr lang="de-DE" sz="3000" b="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b="0" spc="-40" baseline="0" dirty="0" err="1" smtClean="0">
                          <a:latin typeface="TheSans UHH" panose="020B0502050302020203" pitchFamily="34" charset="0"/>
                        </a:rPr>
                        <a:t>evel</a:t>
                      </a:r>
                      <a:r>
                        <a:rPr lang="de-DE" sz="3000" b="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b="0" spc="-40" baseline="0" dirty="0" err="1" smtClean="0">
                          <a:latin typeface="TheSans UHH" panose="020B0502050302020203" pitchFamily="34" charset="0"/>
                        </a:rPr>
                        <a:t>iur</a:t>
                      </a:r>
                      <a:endParaRPr lang="de-DE" sz="3000" b="1" dirty="0">
                        <a:latin typeface="TheSans UHH" panose="020B0502050302020203" pitchFamily="34" charset="0"/>
                      </a:endParaRPr>
                    </a:p>
                  </a:txBody>
                  <a:tcPr marL="0" marR="0" marT="295200" marB="216000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</a:tr>
            </a:tbl>
          </a:graphicData>
        </a:graphic>
      </p:graphicFrame>
      <p:graphicFrame>
        <p:nvGraphicFramePr>
          <p:cNvPr id="20" name="Tabellenplatzhalter 19"/>
          <p:cNvGraphicFramePr>
            <a:graphicFrameLocks noGrp="1"/>
          </p:cNvGraphicFramePr>
          <p:nvPr>
            <p:ph type="tbl" sz="quarter" idx="19"/>
            <p:extLst>
              <p:ext uri="{D42A27DB-BD31-4B8C-83A1-F6EECF244321}">
                <p14:modId xmlns:p14="http://schemas.microsoft.com/office/powerpoint/2010/main" val="3669939001"/>
              </p:ext>
            </p:extLst>
          </p:nvPr>
        </p:nvGraphicFramePr>
        <p:xfrm>
          <a:off x="17272000" y="16102013"/>
          <a:ext cx="12092400" cy="14452800"/>
        </p:xfrm>
        <a:graphic>
          <a:graphicData uri="http://schemas.openxmlformats.org/drawingml/2006/table">
            <a:tbl>
              <a:tblPr bandRow="1">
                <a:tableStyleId>{2D5ABB26-0587-4C30-8999-92F81FD0307C}</a:tableStyleId>
              </a:tblPr>
              <a:tblGrid>
                <a:gridCol w="2048400"/>
                <a:gridCol w="10044000"/>
              </a:tblGrid>
              <a:tr h="370840">
                <a:tc>
                  <a:txBody>
                    <a:bodyPr/>
                    <a:lstStyle/>
                    <a:p>
                      <a:pPr>
                        <a:lnSpc>
                          <a:spcPts val="4000"/>
                        </a:lnSpc>
                      </a:pPr>
                      <a:r>
                        <a:rPr lang="de-DE" sz="3000" b="1" spc="0" baseline="0" dirty="0" smtClean="0">
                          <a:solidFill>
                            <a:srgbClr val="009CD1"/>
                          </a:solidFill>
                          <a:latin typeface="TheSans UHH" panose="020B0502050302020203" pitchFamily="34" charset="0"/>
                        </a:rPr>
                        <a:t>Datum</a:t>
                      </a:r>
                      <a:endParaRPr lang="de-DE" sz="3000" b="1" spc="0" baseline="0" dirty="0">
                        <a:solidFill>
                          <a:srgbClr val="009CD1"/>
                        </a:solidFill>
                        <a:latin typeface="TheSans UHH" panose="020B0502050302020203" pitchFamily="34" charset="0"/>
                      </a:endParaRPr>
                    </a:p>
                  </a:txBody>
                  <a:tcPr marL="0" marR="0" marT="0" marB="216000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4000"/>
                        </a:lnSpc>
                      </a:pPr>
                      <a:r>
                        <a:rPr lang="it-IT" sz="3000" b="1" spc="-40" baseline="0" dirty="0" err="1" smtClean="0">
                          <a:latin typeface="TheSans UHH" panose="020B0502050302020203" pitchFamily="34" charset="0"/>
                        </a:rPr>
                        <a:t>Thema</a:t>
                      </a:r>
                      <a:r>
                        <a:rPr lang="it-IT" sz="3000" b="1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b="1" spc="-40" baseline="0" dirty="0" smtClean="0">
                          <a:latin typeface="TheSans UHH" panose="020B0502050302020203" pitchFamily="34" charset="0"/>
                        </a:rPr>
                        <a:t>– </a:t>
                      </a:r>
                      <a:r>
                        <a:rPr lang="it-IT" sz="3000" b="1" spc="-40" baseline="0" dirty="0" err="1" smtClean="0">
                          <a:latin typeface="TheSans UHH" panose="020B0502050302020203" pitchFamily="34" charset="0"/>
                        </a:rPr>
                        <a:t>Odis</a:t>
                      </a:r>
                      <a:r>
                        <a:rPr lang="it-IT" sz="3000" b="1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it-IT" sz="3000" b="1" spc="-40" baseline="0" dirty="0" err="1" smtClean="0">
                          <a:latin typeface="TheSans UHH" panose="020B0502050302020203" pitchFamily="34" charset="0"/>
                        </a:rPr>
                        <a:t>accae</a:t>
                      </a:r>
                      <a:r>
                        <a:rPr lang="it-IT" sz="3000" b="1" spc="-40" baseline="0" dirty="0" smtClean="0">
                          <a:latin typeface="TheSans UHH" panose="020B0502050302020203" pitchFamily="34" charset="0"/>
                        </a:rPr>
                        <a:t> et qui </a:t>
                      </a:r>
                      <a:r>
                        <a:rPr lang="it-IT" sz="3000" b="1" spc="-40" baseline="0" dirty="0" err="1" smtClean="0">
                          <a:latin typeface="TheSans UHH" panose="020B0502050302020203" pitchFamily="34" charset="0"/>
                        </a:rPr>
                        <a:t>volutassimin</a:t>
                      </a:r>
                      <a:r>
                        <a:rPr lang="it-IT" sz="3000" b="1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it-IT" sz="3000" b="1" spc="-40" baseline="0" dirty="0" err="1" smtClean="0">
                          <a:latin typeface="TheSans UHH" panose="020B0502050302020203" pitchFamily="34" charset="0"/>
                        </a:rPr>
                        <a:t>cum</a:t>
                      </a:r>
                      <a:r>
                        <a:rPr lang="it-IT" sz="3000" b="1" spc="-40" baseline="0" dirty="0" smtClean="0">
                          <a:latin typeface="TheSans UHH" panose="020B0502050302020203" pitchFamily="34" charset="0"/>
                        </a:rPr>
                        <a:t> la a vero </a:t>
                      </a:r>
                      <a:r>
                        <a:rPr lang="it-IT" sz="3000" b="1" spc="-40" baseline="0" dirty="0" err="1" smtClean="0">
                          <a:latin typeface="TheSans UHH" panose="020B0502050302020203" pitchFamily="34" charset="0"/>
                        </a:rPr>
                        <a:t>molorepudi</a:t>
                      </a:r>
                      <a:r>
                        <a:rPr lang="it-IT" sz="3000" b="1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it-IT" sz="3000" b="1" spc="-40" baseline="0" dirty="0" err="1" smtClean="0">
                          <a:latin typeface="TheSans UHH" panose="020B0502050302020203" pitchFamily="34" charset="0"/>
                        </a:rPr>
                        <a:t>voluptatecea</a:t>
                      </a:r>
                      <a:r>
                        <a:rPr lang="it-IT" sz="3000" b="1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it-IT" sz="3000" b="1" spc="-40" baseline="0" dirty="0" err="1" smtClean="0">
                          <a:latin typeface="TheSans UHH" panose="020B0502050302020203" pitchFamily="34" charset="0"/>
                        </a:rPr>
                        <a:t>coribus</a:t>
                      </a:r>
                      <a:r>
                        <a:rPr lang="it-IT" sz="3000" b="1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it-IT" sz="3000" b="1" spc="-40" baseline="0" dirty="0" err="1" smtClean="0">
                          <a:latin typeface="TheSans UHH" panose="020B0502050302020203" pitchFamily="34" charset="0"/>
                        </a:rPr>
                        <a:t>illibus</a:t>
                      </a:r>
                      <a:r>
                        <a:rPr lang="it-IT" sz="3000" b="1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it-IT" sz="3000" b="1" spc="-40" baseline="0" dirty="0" err="1" smtClean="0">
                          <a:latin typeface="TheSans UHH" panose="020B0502050302020203" pitchFamily="34" charset="0"/>
                        </a:rPr>
                        <a:t>dis</a:t>
                      </a:r>
                      <a:r>
                        <a:rPr lang="it-IT" sz="3000" b="1" spc="-40" baseline="0" dirty="0" smtClean="0">
                          <a:latin typeface="TheSans UHH" panose="020B0502050302020203" pitchFamily="34" charset="0"/>
                        </a:rPr>
                        <a:t> ad </a:t>
                      </a:r>
                      <a:r>
                        <a:rPr lang="it-IT" sz="3000" b="1" spc="-40" baseline="0" dirty="0" err="1" smtClean="0">
                          <a:latin typeface="TheSans UHH" panose="020B0502050302020203" pitchFamily="34" charset="0"/>
                        </a:rPr>
                        <a:t>quis</a:t>
                      </a:r>
                      <a:r>
                        <a:rPr lang="it-IT" sz="3000" b="1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it-IT" sz="3000" b="1" spc="-40" baseline="0" dirty="0" err="1" smtClean="0">
                          <a:latin typeface="TheSans UHH" panose="020B0502050302020203" pitchFamily="34" charset="0"/>
                        </a:rPr>
                        <a:t>aspis</a:t>
                      </a:r>
                      <a:r>
                        <a:rPr lang="it-IT" sz="3000" b="1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it-IT" sz="3000" b="1" spc="-40" baseline="0" dirty="0" err="1" smtClean="0">
                          <a:latin typeface="TheSans UHH" panose="020B0502050302020203" pitchFamily="34" charset="0"/>
                        </a:rPr>
                        <a:t>dunt</a:t>
                      </a:r>
                      <a:r>
                        <a:rPr lang="it-IT" sz="3000" b="1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it-IT" sz="3000" b="1" spc="-40" baseline="0" dirty="0" err="1" smtClean="0">
                          <a:latin typeface="TheSans UHH" panose="020B0502050302020203" pitchFamily="34" charset="0"/>
                        </a:rPr>
                        <a:t>lam</a:t>
                      </a:r>
                      <a:r>
                        <a:rPr lang="it-IT" sz="3000" b="1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it-IT" sz="3000" b="1" spc="-40" baseline="0" dirty="0" err="1" smtClean="0">
                          <a:latin typeface="TheSans UHH" panose="020B0502050302020203" pitchFamily="34" charset="0"/>
                        </a:rPr>
                        <a:t>ipsumet</a:t>
                      </a:r>
                      <a:endParaRPr lang="it-IT" sz="3000" b="1" spc="-40" baseline="0" dirty="0" smtClean="0">
                        <a:latin typeface="TheSans UHH" panose="020B0502050302020203" pitchFamily="34" charset="0"/>
                      </a:endParaRPr>
                    </a:p>
                    <a:p>
                      <a:pPr>
                        <a:lnSpc>
                          <a:spcPts val="4000"/>
                        </a:lnSpc>
                      </a:pPr>
                      <a:r>
                        <a:rPr lang="de-DE" sz="3000" spc="-40" baseline="0" dirty="0" err="1" smtClean="0">
                          <a:latin typeface="TheSans UHH" panose="020B0502050302020203" pitchFamily="34" charset="0"/>
                        </a:rPr>
                        <a:t>Tur</a:t>
                      </a:r>
                      <a:r>
                        <a:rPr lang="de-DE" sz="300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spc="-40" baseline="0" dirty="0" err="1" smtClean="0">
                          <a:latin typeface="TheSans UHH" panose="020B0502050302020203" pitchFamily="34" charset="0"/>
                        </a:rPr>
                        <a:t>sum</a:t>
                      </a:r>
                      <a:r>
                        <a:rPr lang="de-DE" sz="300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spc="-40" baseline="0" dirty="0" err="1" smtClean="0">
                          <a:latin typeface="TheSans UHH" panose="020B0502050302020203" pitchFamily="34" charset="0"/>
                        </a:rPr>
                        <a:t>ea</a:t>
                      </a:r>
                      <a:r>
                        <a:rPr lang="de-DE" sz="300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spc="-40" baseline="0" dirty="0" err="1" smtClean="0">
                          <a:latin typeface="TheSans UHH" panose="020B0502050302020203" pitchFamily="34" charset="0"/>
                        </a:rPr>
                        <a:t>cullaccatem</a:t>
                      </a:r>
                      <a:r>
                        <a:rPr lang="de-DE" sz="300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spc="-40" baseline="0" dirty="0" err="1" smtClean="0">
                          <a:latin typeface="TheSans UHH" panose="020B0502050302020203" pitchFamily="34" charset="0"/>
                        </a:rPr>
                        <a:t>reprectenia</a:t>
                      </a:r>
                      <a:r>
                        <a:rPr lang="de-DE" sz="300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spc="-40" baseline="0" dirty="0" err="1" smtClean="0">
                          <a:latin typeface="TheSans UHH" panose="020B0502050302020203" pitchFamily="34" charset="0"/>
                        </a:rPr>
                        <a:t>paruptae</a:t>
                      </a:r>
                      <a:r>
                        <a:rPr lang="de-DE" sz="3000" spc="-40" baseline="0" dirty="0" smtClean="0">
                          <a:latin typeface="TheSans UHH" panose="020B0502050302020203" pitchFamily="34" charset="0"/>
                        </a:rPr>
                        <a:t> et </a:t>
                      </a:r>
                      <a:r>
                        <a:rPr lang="de-DE" sz="3000" spc="-40" baseline="0" dirty="0" err="1" smtClean="0">
                          <a:latin typeface="TheSans UHH" panose="020B0502050302020203" pitchFamily="34" charset="0"/>
                        </a:rPr>
                        <a:t>aut</a:t>
                      </a:r>
                      <a:r>
                        <a:rPr lang="de-DE" sz="300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spc="-40" baseline="0" dirty="0" err="1" smtClean="0">
                          <a:latin typeface="TheSans UHH" panose="020B0502050302020203" pitchFamily="34" charset="0"/>
                        </a:rPr>
                        <a:t>omnimus</a:t>
                      </a:r>
                      <a:r>
                        <a:rPr lang="de-DE" sz="300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spc="-40" baseline="0" dirty="0" err="1" smtClean="0">
                          <a:latin typeface="TheSans UHH" panose="020B0502050302020203" pitchFamily="34" charset="0"/>
                        </a:rPr>
                        <a:t>consed</a:t>
                      </a:r>
                      <a:r>
                        <a:rPr lang="de-DE" sz="300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spc="-40" baseline="0" dirty="0" err="1" smtClean="0">
                          <a:latin typeface="TheSans UHH" panose="020B0502050302020203" pitchFamily="34" charset="0"/>
                        </a:rPr>
                        <a:t>ut</a:t>
                      </a:r>
                      <a:r>
                        <a:rPr lang="de-DE" sz="300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spc="-40" baseline="0" dirty="0" err="1" smtClean="0">
                          <a:latin typeface="TheSans UHH" panose="020B0502050302020203" pitchFamily="34" charset="0"/>
                        </a:rPr>
                        <a:t>faccumquo</a:t>
                      </a:r>
                      <a:r>
                        <a:rPr lang="de-DE" sz="300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spc="-40" baseline="0" dirty="0" err="1" smtClean="0">
                          <a:latin typeface="TheSans UHH" panose="020B0502050302020203" pitchFamily="34" charset="0"/>
                        </a:rPr>
                        <a:t>id</a:t>
                      </a:r>
                      <a:r>
                        <a:rPr lang="de-DE" sz="300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spc="-40" baseline="0" dirty="0" err="1" smtClean="0">
                          <a:latin typeface="TheSans UHH" panose="020B0502050302020203" pitchFamily="34" charset="0"/>
                        </a:rPr>
                        <a:t>millant</a:t>
                      </a:r>
                      <a:r>
                        <a:rPr lang="de-DE" sz="300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spc="-40" baseline="0" dirty="0" err="1" smtClean="0">
                          <a:latin typeface="TheSans UHH" panose="020B0502050302020203" pitchFamily="34" charset="0"/>
                        </a:rPr>
                        <a:t>optaece</a:t>
                      </a:r>
                      <a:r>
                        <a:rPr lang="de-DE" sz="300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spc="-40" baseline="0" dirty="0" err="1" smtClean="0">
                          <a:latin typeface="TheSans UHH" panose="020B0502050302020203" pitchFamily="34" charset="0"/>
                        </a:rPr>
                        <a:t>peritem</a:t>
                      </a:r>
                      <a:r>
                        <a:rPr lang="de-DE" sz="300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spc="-40" baseline="0" dirty="0" err="1" smtClean="0">
                          <a:latin typeface="TheSans UHH" panose="020B0502050302020203" pitchFamily="34" charset="0"/>
                        </a:rPr>
                        <a:t>etur</a:t>
                      </a:r>
                      <a:r>
                        <a:rPr lang="de-DE" sz="300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spc="-40" baseline="0" dirty="0" err="1" smtClean="0">
                          <a:latin typeface="TheSans UHH" panose="020B0502050302020203" pitchFamily="34" charset="0"/>
                        </a:rPr>
                        <a:t>susto</a:t>
                      </a:r>
                      <a:r>
                        <a:rPr lang="de-DE" sz="300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spc="-40" baseline="0" dirty="0" err="1" smtClean="0">
                          <a:latin typeface="TheSans UHH" panose="020B0502050302020203" pitchFamily="34" charset="0"/>
                        </a:rPr>
                        <a:t>ipitatus</a:t>
                      </a:r>
                      <a:r>
                        <a:rPr lang="de-DE" sz="300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spc="-40" baseline="0" dirty="0" err="1" smtClean="0">
                          <a:latin typeface="TheSans UHH" panose="020B0502050302020203" pitchFamily="34" charset="0"/>
                        </a:rPr>
                        <a:t>as</a:t>
                      </a:r>
                      <a:r>
                        <a:rPr lang="de-DE" sz="300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spc="-40" baseline="0" dirty="0" err="1" smtClean="0">
                          <a:latin typeface="TheSans UHH" panose="020B0502050302020203" pitchFamily="34" charset="0"/>
                        </a:rPr>
                        <a:t>evel</a:t>
                      </a:r>
                      <a:r>
                        <a:rPr lang="de-DE" sz="300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spc="-40" baseline="0" dirty="0" err="1" smtClean="0">
                          <a:latin typeface="TheSans UHH" panose="020B0502050302020203" pitchFamily="34" charset="0"/>
                        </a:rPr>
                        <a:t>iur</a:t>
                      </a:r>
                      <a:endParaRPr lang="de-DE" sz="3000" b="0" spc="-40" baseline="0" dirty="0">
                        <a:latin typeface="TheSans UHH" panose="020B0502050302020203" pitchFamily="34" charset="0"/>
                      </a:endParaRPr>
                    </a:p>
                  </a:txBody>
                  <a:tcPr marL="0" marR="0" marT="0" marB="216000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4000"/>
                        </a:lnSpc>
                      </a:pPr>
                      <a:r>
                        <a:rPr lang="de-DE" sz="3000" b="1" spc="0" baseline="0" dirty="0" smtClean="0">
                          <a:solidFill>
                            <a:srgbClr val="009CD1"/>
                          </a:solidFill>
                          <a:latin typeface="TheSans UHH" panose="020B0502050302020203" pitchFamily="34" charset="0"/>
                        </a:rPr>
                        <a:t>Datum</a:t>
                      </a:r>
                      <a:endParaRPr lang="de-DE" sz="3000" b="1" dirty="0">
                        <a:solidFill>
                          <a:srgbClr val="009CD1"/>
                        </a:solidFill>
                        <a:latin typeface="TheSans UHH" panose="020B0502050302020203" pitchFamily="34" charset="0"/>
                      </a:endParaRPr>
                    </a:p>
                  </a:txBody>
                  <a:tcPr marL="0" marR="0" marT="295200" marB="216000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4000"/>
                        </a:lnSpc>
                      </a:pPr>
                      <a:r>
                        <a:rPr lang="it-IT" sz="3000" b="1" spc="-40" baseline="0" dirty="0" err="1" smtClean="0">
                          <a:latin typeface="TheSans UHH" panose="020B0502050302020203" pitchFamily="34" charset="0"/>
                        </a:rPr>
                        <a:t>Thema</a:t>
                      </a:r>
                      <a:r>
                        <a:rPr lang="it-IT" sz="3000" b="1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b="1" spc="-40" baseline="0" dirty="0" smtClean="0">
                          <a:latin typeface="TheSans UHH" panose="020B0502050302020203" pitchFamily="34" charset="0"/>
                        </a:rPr>
                        <a:t>– </a:t>
                      </a:r>
                      <a:r>
                        <a:rPr lang="it-IT" sz="3000" b="1" spc="-40" baseline="0" dirty="0" err="1" smtClean="0">
                          <a:latin typeface="TheSans UHH" panose="020B0502050302020203" pitchFamily="34" charset="0"/>
                        </a:rPr>
                        <a:t>Odis</a:t>
                      </a:r>
                      <a:r>
                        <a:rPr lang="it-IT" sz="3000" b="1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it-IT" sz="3000" b="1" spc="-40" baseline="0" dirty="0" err="1" smtClean="0">
                          <a:latin typeface="TheSans UHH" panose="020B0502050302020203" pitchFamily="34" charset="0"/>
                        </a:rPr>
                        <a:t>accae</a:t>
                      </a:r>
                      <a:r>
                        <a:rPr lang="it-IT" sz="3000" b="1" spc="-40" baseline="0" dirty="0" smtClean="0">
                          <a:latin typeface="TheSans UHH" panose="020B0502050302020203" pitchFamily="34" charset="0"/>
                        </a:rPr>
                        <a:t> et qui </a:t>
                      </a:r>
                      <a:r>
                        <a:rPr lang="it-IT" sz="3000" b="1" spc="-40" baseline="0" dirty="0" err="1" smtClean="0">
                          <a:latin typeface="TheSans UHH" panose="020B0502050302020203" pitchFamily="34" charset="0"/>
                        </a:rPr>
                        <a:t>volutassimin</a:t>
                      </a:r>
                      <a:r>
                        <a:rPr lang="it-IT" sz="3000" b="1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it-IT" sz="3000" b="1" spc="-40" baseline="0" dirty="0" err="1" smtClean="0">
                          <a:latin typeface="TheSans UHH" panose="020B0502050302020203" pitchFamily="34" charset="0"/>
                        </a:rPr>
                        <a:t>cum</a:t>
                      </a:r>
                      <a:r>
                        <a:rPr lang="it-IT" sz="3000" b="1" spc="-40" baseline="0" dirty="0" smtClean="0">
                          <a:latin typeface="TheSans UHH" panose="020B0502050302020203" pitchFamily="34" charset="0"/>
                        </a:rPr>
                        <a:t> la a vero </a:t>
                      </a:r>
                      <a:r>
                        <a:rPr lang="it-IT" sz="3000" b="1" spc="-40" baseline="0" dirty="0" err="1" smtClean="0">
                          <a:latin typeface="TheSans UHH" panose="020B0502050302020203" pitchFamily="34" charset="0"/>
                        </a:rPr>
                        <a:t>molorepudi</a:t>
                      </a:r>
                      <a:r>
                        <a:rPr lang="it-IT" sz="3000" b="1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it-IT" sz="3000" b="1" spc="-40" baseline="0" dirty="0" err="1" smtClean="0">
                          <a:latin typeface="TheSans UHH" panose="020B0502050302020203" pitchFamily="34" charset="0"/>
                        </a:rPr>
                        <a:t>voluptatecea</a:t>
                      </a:r>
                      <a:endParaRPr lang="it-IT" sz="3000" b="1" spc="-40" baseline="0" dirty="0" smtClean="0">
                        <a:latin typeface="TheSans UHH" panose="020B0502050302020203" pitchFamily="34" charset="0"/>
                      </a:endParaRPr>
                    </a:p>
                    <a:p>
                      <a:pPr>
                        <a:lnSpc>
                          <a:spcPts val="4000"/>
                        </a:lnSpc>
                      </a:pPr>
                      <a:r>
                        <a:rPr lang="de-DE" sz="3000" spc="-40" baseline="0" dirty="0" err="1" smtClean="0">
                          <a:latin typeface="TheSans UHH" panose="020B0502050302020203" pitchFamily="34" charset="0"/>
                        </a:rPr>
                        <a:t>Tur</a:t>
                      </a:r>
                      <a:r>
                        <a:rPr lang="de-DE" sz="300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spc="-40" baseline="0" dirty="0" err="1" smtClean="0">
                          <a:latin typeface="TheSans UHH" panose="020B0502050302020203" pitchFamily="34" charset="0"/>
                        </a:rPr>
                        <a:t>sum</a:t>
                      </a:r>
                      <a:r>
                        <a:rPr lang="de-DE" sz="300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spc="-40" baseline="0" dirty="0" err="1" smtClean="0">
                          <a:latin typeface="TheSans UHH" panose="020B0502050302020203" pitchFamily="34" charset="0"/>
                        </a:rPr>
                        <a:t>ea</a:t>
                      </a:r>
                      <a:r>
                        <a:rPr lang="de-DE" sz="300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spc="-40" baseline="0" dirty="0" err="1" smtClean="0">
                          <a:latin typeface="TheSans UHH" panose="020B0502050302020203" pitchFamily="34" charset="0"/>
                        </a:rPr>
                        <a:t>cullaccatem</a:t>
                      </a:r>
                      <a:r>
                        <a:rPr lang="de-DE" sz="300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spc="-40" baseline="0" dirty="0" err="1" smtClean="0">
                          <a:latin typeface="TheSans UHH" panose="020B0502050302020203" pitchFamily="34" charset="0"/>
                        </a:rPr>
                        <a:t>reprectenia</a:t>
                      </a:r>
                      <a:r>
                        <a:rPr lang="de-DE" sz="300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spc="-40" baseline="0" dirty="0" err="1" smtClean="0">
                          <a:latin typeface="TheSans UHH" panose="020B0502050302020203" pitchFamily="34" charset="0"/>
                        </a:rPr>
                        <a:t>paruptae</a:t>
                      </a:r>
                      <a:r>
                        <a:rPr lang="de-DE" sz="3000" spc="-40" baseline="0" dirty="0" smtClean="0">
                          <a:latin typeface="TheSans UHH" panose="020B0502050302020203" pitchFamily="34" charset="0"/>
                        </a:rPr>
                        <a:t> et </a:t>
                      </a:r>
                      <a:r>
                        <a:rPr lang="de-DE" sz="3000" spc="-40" baseline="0" dirty="0" err="1" smtClean="0">
                          <a:latin typeface="TheSans UHH" panose="020B0502050302020203" pitchFamily="34" charset="0"/>
                        </a:rPr>
                        <a:t>aut</a:t>
                      </a:r>
                      <a:r>
                        <a:rPr lang="de-DE" sz="300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spc="-40" baseline="0" dirty="0" err="1" smtClean="0">
                          <a:latin typeface="TheSans UHH" panose="020B0502050302020203" pitchFamily="34" charset="0"/>
                        </a:rPr>
                        <a:t>omnimus</a:t>
                      </a:r>
                      <a:r>
                        <a:rPr lang="de-DE" sz="300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spc="-40" baseline="0" dirty="0" err="1" smtClean="0">
                          <a:latin typeface="TheSans UHH" panose="020B0502050302020203" pitchFamily="34" charset="0"/>
                        </a:rPr>
                        <a:t>consed</a:t>
                      </a:r>
                      <a:r>
                        <a:rPr lang="de-DE" sz="300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spc="-40" baseline="0" dirty="0" err="1" smtClean="0">
                          <a:latin typeface="TheSans UHH" panose="020B0502050302020203" pitchFamily="34" charset="0"/>
                        </a:rPr>
                        <a:t>ut</a:t>
                      </a:r>
                      <a:r>
                        <a:rPr lang="de-DE" sz="300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spc="-40" baseline="0" dirty="0" err="1" smtClean="0">
                          <a:latin typeface="TheSans UHH" panose="020B0502050302020203" pitchFamily="34" charset="0"/>
                        </a:rPr>
                        <a:t>faccumquo</a:t>
                      </a:r>
                      <a:r>
                        <a:rPr lang="de-DE" sz="300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spc="-40" baseline="0" dirty="0" err="1" smtClean="0">
                          <a:latin typeface="TheSans UHH" panose="020B0502050302020203" pitchFamily="34" charset="0"/>
                        </a:rPr>
                        <a:t>id</a:t>
                      </a:r>
                      <a:r>
                        <a:rPr lang="de-DE" sz="300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spc="-40" baseline="0" dirty="0" err="1" smtClean="0">
                          <a:latin typeface="TheSans UHH" panose="020B0502050302020203" pitchFamily="34" charset="0"/>
                        </a:rPr>
                        <a:t>millant</a:t>
                      </a:r>
                      <a:r>
                        <a:rPr lang="de-DE" sz="300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spc="-40" baseline="0" dirty="0" err="1" smtClean="0">
                          <a:latin typeface="TheSans UHH" panose="020B0502050302020203" pitchFamily="34" charset="0"/>
                        </a:rPr>
                        <a:t>optaece</a:t>
                      </a:r>
                      <a:r>
                        <a:rPr lang="de-DE" sz="300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spc="-40" baseline="0" dirty="0" err="1" smtClean="0">
                          <a:latin typeface="TheSans UHH" panose="020B0502050302020203" pitchFamily="34" charset="0"/>
                        </a:rPr>
                        <a:t>peritem</a:t>
                      </a:r>
                      <a:r>
                        <a:rPr lang="de-DE" sz="300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spc="-40" baseline="0" dirty="0" err="1" smtClean="0">
                          <a:latin typeface="TheSans UHH" panose="020B0502050302020203" pitchFamily="34" charset="0"/>
                        </a:rPr>
                        <a:t>etur</a:t>
                      </a:r>
                      <a:r>
                        <a:rPr lang="de-DE" sz="300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spc="-40" baseline="0" dirty="0" err="1" smtClean="0">
                          <a:latin typeface="TheSans UHH" panose="020B0502050302020203" pitchFamily="34" charset="0"/>
                        </a:rPr>
                        <a:t>susto</a:t>
                      </a:r>
                      <a:r>
                        <a:rPr lang="de-DE" sz="300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spc="-40" baseline="0" dirty="0" err="1" smtClean="0">
                          <a:latin typeface="TheSans UHH" panose="020B0502050302020203" pitchFamily="34" charset="0"/>
                        </a:rPr>
                        <a:t>ipitatus</a:t>
                      </a:r>
                      <a:r>
                        <a:rPr lang="de-DE" sz="300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spc="-40" baseline="0" dirty="0" err="1" smtClean="0">
                          <a:latin typeface="TheSans UHH" panose="020B0502050302020203" pitchFamily="34" charset="0"/>
                        </a:rPr>
                        <a:t>as</a:t>
                      </a:r>
                      <a:r>
                        <a:rPr lang="de-DE" sz="300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spc="-40" baseline="0" dirty="0" err="1" smtClean="0">
                          <a:latin typeface="TheSans UHH" panose="020B0502050302020203" pitchFamily="34" charset="0"/>
                        </a:rPr>
                        <a:t>evel</a:t>
                      </a:r>
                      <a:r>
                        <a:rPr lang="de-DE" sz="300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spc="-40" baseline="0" dirty="0" err="1" smtClean="0">
                          <a:latin typeface="TheSans UHH" panose="020B0502050302020203" pitchFamily="34" charset="0"/>
                        </a:rPr>
                        <a:t>iur</a:t>
                      </a:r>
                      <a:endParaRPr lang="de-DE" sz="3000" b="0" spc="-40" baseline="0" dirty="0" smtClean="0">
                        <a:latin typeface="TheSans UHH" panose="020B0502050302020203" pitchFamily="34" charset="0"/>
                      </a:endParaRPr>
                    </a:p>
                  </a:txBody>
                  <a:tcPr marL="0" marR="0" marT="295200" marB="216000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4000"/>
                        </a:lnSpc>
                      </a:pPr>
                      <a:r>
                        <a:rPr lang="de-DE" sz="3000" b="1" spc="0" baseline="0" dirty="0" smtClean="0">
                          <a:solidFill>
                            <a:srgbClr val="009CD1"/>
                          </a:solidFill>
                          <a:latin typeface="TheSans UHH" panose="020B0502050302020203" pitchFamily="34" charset="0"/>
                        </a:rPr>
                        <a:t>Datum</a:t>
                      </a:r>
                      <a:endParaRPr lang="de-DE" sz="3000" b="1" dirty="0">
                        <a:solidFill>
                          <a:srgbClr val="009CD1"/>
                        </a:solidFill>
                        <a:latin typeface="TheSans UHH" panose="020B0502050302020203" pitchFamily="34" charset="0"/>
                      </a:endParaRPr>
                    </a:p>
                  </a:txBody>
                  <a:tcPr marL="0" marR="0" marT="295200" marB="216000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4000"/>
                        </a:lnSpc>
                      </a:pPr>
                      <a:r>
                        <a:rPr lang="it-IT" sz="3000" b="1" spc="-40" baseline="0" dirty="0" err="1" smtClean="0">
                          <a:latin typeface="TheSans UHH" panose="020B0502050302020203" pitchFamily="34" charset="0"/>
                        </a:rPr>
                        <a:t>Thema</a:t>
                      </a:r>
                      <a:r>
                        <a:rPr lang="it-IT" sz="3000" b="1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b="1" spc="-40" baseline="0" dirty="0" smtClean="0">
                          <a:latin typeface="TheSans UHH" panose="020B0502050302020203" pitchFamily="34" charset="0"/>
                        </a:rPr>
                        <a:t>– </a:t>
                      </a:r>
                      <a:r>
                        <a:rPr lang="it-IT" sz="3000" b="1" spc="-40" baseline="0" dirty="0" err="1" smtClean="0">
                          <a:latin typeface="TheSans UHH" panose="020B0502050302020203" pitchFamily="34" charset="0"/>
                        </a:rPr>
                        <a:t>Odis</a:t>
                      </a:r>
                      <a:r>
                        <a:rPr lang="it-IT" sz="3000" b="1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it-IT" sz="3000" b="1" spc="-40" baseline="0" dirty="0" err="1" smtClean="0">
                          <a:latin typeface="TheSans UHH" panose="020B0502050302020203" pitchFamily="34" charset="0"/>
                        </a:rPr>
                        <a:t>accae</a:t>
                      </a:r>
                      <a:r>
                        <a:rPr lang="it-IT" sz="3000" b="1" spc="-40" baseline="0" dirty="0" smtClean="0">
                          <a:latin typeface="TheSans UHH" panose="020B0502050302020203" pitchFamily="34" charset="0"/>
                        </a:rPr>
                        <a:t> et qui </a:t>
                      </a:r>
                      <a:r>
                        <a:rPr lang="it-IT" sz="3000" b="1" spc="-40" baseline="0" dirty="0" err="1" smtClean="0">
                          <a:latin typeface="TheSans UHH" panose="020B0502050302020203" pitchFamily="34" charset="0"/>
                        </a:rPr>
                        <a:t>volutassimin</a:t>
                      </a:r>
                      <a:r>
                        <a:rPr lang="it-IT" sz="3000" b="1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it-IT" sz="3000" b="1" spc="-40" baseline="0" dirty="0" err="1" smtClean="0">
                          <a:latin typeface="TheSans UHH" panose="020B0502050302020203" pitchFamily="34" charset="0"/>
                        </a:rPr>
                        <a:t>cum</a:t>
                      </a:r>
                      <a:r>
                        <a:rPr lang="it-IT" sz="3000" b="1" spc="-40" baseline="0" dirty="0" smtClean="0">
                          <a:latin typeface="TheSans UHH" panose="020B0502050302020203" pitchFamily="34" charset="0"/>
                        </a:rPr>
                        <a:t> la a vero </a:t>
                      </a:r>
                      <a:r>
                        <a:rPr lang="it-IT" sz="3000" b="1" spc="-40" baseline="0" dirty="0" err="1" smtClean="0">
                          <a:latin typeface="TheSans UHH" panose="020B0502050302020203" pitchFamily="34" charset="0"/>
                        </a:rPr>
                        <a:t>molorepudi</a:t>
                      </a:r>
                      <a:r>
                        <a:rPr lang="it-IT" sz="3000" b="1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it-IT" sz="3000" b="1" spc="-40" baseline="0" dirty="0" err="1" smtClean="0">
                          <a:latin typeface="TheSans UHH" panose="020B0502050302020203" pitchFamily="34" charset="0"/>
                        </a:rPr>
                        <a:t>voluptatecea</a:t>
                      </a:r>
                      <a:endParaRPr lang="it-IT" sz="3000" b="1" spc="-40" baseline="0" dirty="0" smtClean="0">
                        <a:latin typeface="TheSans UHH" panose="020B0502050302020203" pitchFamily="34" charset="0"/>
                      </a:endParaRPr>
                    </a:p>
                    <a:p>
                      <a:pPr>
                        <a:lnSpc>
                          <a:spcPts val="4000"/>
                        </a:lnSpc>
                      </a:pPr>
                      <a:r>
                        <a:rPr lang="de-DE" sz="3000" spc="-40" baseline="0" dirty="0" err="1" smtClean="0">
                          <a:latin typeface="TheSans UHH" panose="020B0502050302020203" pitchFamily="34" charset="0"/>
                        </a:rPr>
                        <a:t>Odis</a:t>
                      </a:r>
                      <a:r>
                        <a:rPr lang="de-DE" sz="300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spc="-40" baseline="0" dirty="0" err="1" smtClean="0">
                          <a:latin typeface="TheSans UHH" panose="020B0502050302020203" pitchFamily="34" charset="0"/>
                        </a:rPr>
                        <a:t>accae</a:t>
                      </a:r>
                      <a:r>
                        <a:rPr lang="de-DE" sz="3000" spc="-40" baseline="0" dirty="0" smtClean="0">
                          <a:latin typeface="TheSans UHH" panose="020B0502050302020203" pitchFamily="34" charset="0"/>
                        </a:rPr>
                        <a:t> et </a:t>
                      </a:r>
                      <a:r>
                        <a:rPr lang="de-DE" sz="3000" spc="-40" baseline="0" dirty="0" err="1" smtClean="0">
                          <a:latin typeface="TheSans UHH" panose="020B0502050302020203" pitchFamily="34" charset="0"/>
                        </a:rPr>
                        <a:t>qui</a:t>
                      </a:r>
                      <a:r>
                        <a:rPr lang="de-DE" sz="300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spc="-40" baseline="0" dirty="0" err="1" smtClean="0">
                          <a:latin typeface="TheSans UHH" panose="020B0502050302020203" pitchFamily="34" charset="0"/>
                        </a:rPr>
                        <a:t>volutassimin</a:t>
                      </a:r>
                      <a:r>
                        <a:rPr lang="de-DE" sz="3000" spc="-40" baseline="0" dirty="0" smtClean="0">
                          <a:latin typeface="TheSans UHH" panose="020B0502050302020203" pitchFamily="34" charset="0"/>
                        </a:rPr>
                        <a:t> cum la a </a:t>
                      </a:r>
                      <a:r>
                        <a:rPr lang="de-DE" sz="3000" spc="-40" baseline="0" dirty="0" err="1" smtClean="0">
                          <a:latin typeface="TheSans UHH" panose="020B0502050302020203" pitchFamily="34" charset="0"/>
                        </a:rPr>
                        <a:t>vero</a:t>
                      </a:r>
                      <a:r>
                        <a:rPr lang="de-DE" sz="300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spc="-40" baseline="0" dirty="0" err="1" smtClean="0">
                          <a:latin typeface="TheSans UHH" panose="020B0502050302020203" pitchFamily="34" charset="0"/>
                        </a:rPr>
                        <a:t>molorepudi</a:t>
                      </a:r>
                      <a:r>
                        <a:rPr lang="de-DE" sz="300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spc="-40" baseline="0" dirty="0" err="1" smtClean="0">
                          <a:latin typeface="TheSans UHH" panose="020B0502050302020203" pitchFamily="34" charset="0"/>
                        </a:rPr>
                        <a:t>voluptatecea</a:t>
                      </a:r>
                      <a:r>
                        <a:rPr lang="de-DE" sz="300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spc="-40" baseline="0" dirty="0" err="1" smtClean="0">
                          <a:latin typeface="TheSans UHH" panose="020B0502050302020203" pitchFamily="34" charset="0"/>
                        </a:rPr>
                        <a:t>coribus</a:t>
                      </a:r>
                      <a:r>
                        <a:rPr lang="de-DE" sz="300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spc="-40" baseline="0" dirty="0" err="1" smtClean="0">
                          <a:latin typeface="TheSans UHH" panose="020B0502050302020203" pitchFamily="34" charset="0"/>
                        </a:rPr>
                        <a:t>illibus</a:t>
                      </a:r>
                      <a:r>
                        <a:rPr lang="de-DE" sz="300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spc="-40" baseline="0" dirty="0" err="1" smtClean="0">
                          <a:latin typeface="TheSans UHH" panose="020B0502050302020203" pitchFamily="34" charset="0"/>
                        </a:rPr>
                        <a:t>dis</a:t>
                      </a:r>
                      <a:r>
                        <a:rPr lang="de-DE" sz="300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endParaRPr lang="de-DE" sz="3000" b="0" spc="-40" baseline="0" dirty="0" smtClean="0">
                        <a:latin typeface="TheSans UHH" panose="020B0502050302020203" pitchFamily="34" charset="0"/>
                      </a:endParaRPr>
                    </a:p>
                  </a:txBody>
                  <a:tcPr marL="0" marR="0" marT="295200" marB="216000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4000"/>
                        </a:lnSpc>
                      </a:pPr>
                      <a:r>
                        <a:rPr lang="de-DE" sz="3000" b="1" spc="0" baseline="0" dirty="0" smtClean="0">
                          <a:solidFill>
                            <a:srgbClr val="009CD1"/>
                          </a:solidFill>
                          <a:latin typeface="TheSans UHH" panose="020B0502050302020203" pitchFamily="34" charset="0"/>
                        </a:rPr>
                        <a:t>Datum</a:t>
                      </a:r>
                      <a:endParaRPr lang="de-DE" sz="3000" b="1" dirty="0">
                        <a:solidFill>
                          <a:srgbClr val="009CD1"/>
                        </a:solidFill>
                        <a:latin typeface="TheSans UHH" panose="020B0502050302020203" pitchFamily="34" charset="0"/>
                      </a:endParaRPr>
                    </a:p>
                  </a:txBody>
                  <a:tcPr marL="0" marR="0" marT="295200" marB="216000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4000"/>
                        </a:lnSpc>
                      </a:pPr>
                      <a:r>
                        <a:rPr lang="it-IT" sz="3000" b="1" spc="-40" baseline="0" smtClean="0">
                          <a:latin typeface="TheSans UHH" panose="020B0502050302020203" pitchFamily="34" charset="0"/>
                        </a:rPr>
                        <a:t>Thema </a:t>
                      </a:r>
                      <a:r>
                        <a:rPr lang="de-DE" sz="3000" b="1" spc="-40" baseline="0" smtClean="0">
                          <a:latin typeface="TheSans UHH" panose="020B0502050302020203" pitchFamily="34" charset="0"/>
                        </a:rPr>
                        <a:t>– </a:t>
                      </a:r>
                      <a:r>
                        <a:rPr lang="it-IT" sz="3000" b="1" spc="-40" baseline="0" smtClean="0">
                          <a:latin typeface="TheSans UHH" panose="020B0502050302020203" pitchFamily="34" charset="0"/>
                        </a:rPr>
                        <a:t>Odis accae et qui volutassimin cum la a vero molorepudi voluptatecea</a:t>
                      </a:r>
                    </a:p>
                    <a:p>
                      <a:pPr>
                        <a:lnSpc>
                          <a:spcPts val="4000"/>
                        </a:lnSpc>
                      </a:pPr>
                      <a:r>
                        <a:rPr lang="de-DE" sz="3000" spc="-40" baseline="0" smtClean="0">
                          <a:latin typeface="TheSans UHH" panose="020B0502050302020203" pitchFamily="34" charset="0"/>
                        </a:rPr>
                        <a:t>Odis accae et qui volutassimin cum la a vero molorepudi voluptatecea coribus illibus dis </a:t>
                      </a:r>
                      <a:endParaRPr lang="de-DE" sz="3000" b="0" spc="-40" baseline="0" dirty="0" smtClean="0">
                        <a:latin typeface="TheSans UHH" panose="020B0502050302020203" pitchFamily="34" charset="0"/>
                      </a:endParaRPr>
                    </a:p>
                  </a:txBody>
                  <a:tcPr marL="0" marR="0" marT="295200" marB="216000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4000"/>
                        </a:lnSpc>
                      </a:pPr>
                      <a:r>
                        <a:rPr lang="de-DE" sz="3000" b="1" spc="0" baseline="0" dirty="0" smtClean="0">
                          <a:solidFill>
                            <a:srgbClr val="009CD1"/>
                          </a:solidFill>
                          <a:latin typeface="TheSans UHH" panose="020B0502050302020203" pitchFamily="34" charset="0"/>
                        </a:rPr>
                        <a:t>Datum</a:t>
                      </a:r>
                      <a:endParaRPr lang="de-DE" sz="3000" b="1" dirty="0">
                        <a:solidFill>
                          <a:srgbClr val="009CD1"/>
                        </a:solidFill>
                        <a:latin typeface="TheSans UHH" panose="020B0502050302020203" pitchFamily="34" charset="0"/>
                      </a:endParaRPr>
                    </a:p>
                  </a:txBody>
                  <a:tcPr marL="0" marR="0" marT="295200" marB="216000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4000"/>
                        </a:lnSpc>
                      </a:pPr>
                      <a:r>
                        <a:rPr lang="it-IT" sz="3000" b="1" spc="-40" baseline="0" dirty="0" err="1" smtClean="0">
                          <a:latin typeface="TheSans UHH" panose="020B0502050302020203" pitchFamily="34" charset="0"/>
                        </a:rPr>
                        <a:t>Thema</a:t>
                      </a:r>
                      <a:r>
                        <a:rPr lang="it-IT" sz="3000" b="1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b="1" spc="-40" baseline="0" dirty="0" smtClean="0">
                          <a:latin typeface="TheSans UHH" panose="020B0502050302020203" pitchFamily="34" charset="0"/>
                        </a:rPr>
                        <a:t>– </a:t>
                      </a:r>
                      <a:r>
                        <a:rPr lang="it-IT" sz="3000" b="1" spc="-40" baseline="0" dirty="0" err="1" smtClean="0">
                          <a:latin typeface="TheSans UHH" panose="020B0502050302020203" pitchFamily="34" charset="0"/>
                        </a:rPr>
                        <a:t>Odis</a:t>
                      </a:r>
                      <a:r>
                        <a:rPr lang="it-IT" sz="3000" b="1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it-IT" sz="3000" b="1" spc="-40" baseline="0" dirty="0" err="1" smtClean="0">
                          <a:latin typeface="TheSans UHH" panose="020B0502050302020203" pitchFamily="34" charset="0"/>
                        </a:rPr>
                        <a:t>accae</a:t>
                      </a:r>
                      <a:r>
                        <a:rPr lang="it-IT" sz="3000" b="1" spc="-40" baseline="0" dirty="0" smtClean="0">
                          <a:latin typeface="TheSans UHH" panose="020B0502050302020203" pitchFamily="34" charset="0"/>
                        </a:rPr>
                        <a:t> et qui </a:t>
                      </a:r>
                      <a:r>
                        <a:rPr lang="it-IT" sz="3000" b="1" spc="-40" baseline="0" dirty="0" err="1" smtClean="0">
                          <a:latin typeface="TheSans UHH" panose="020B0502050302020203" pitchFamily="34" charset="0"/>
                        </a:rPr>
                        <a:t>volutassimin</a:t>
                      </a:r>
                      <a:r>
                        <a:rPr lang="it-IT" sz="3000" b="1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it-IT" sz="3000" b="1" spc="-40" baseline="0" dirty="0" err="1" smtClean="0">
                          <a:latin typeface="TheSans UHH" panose="020B0502050302020203" pitchFamily="34" charset="0"/>
                        </a:rPr>
                        <a:t>cum</a:t>
                      </a:r>
                      <a:r>
                        <a:rPr lang="it-IT" sz="3000" b="1" spc="-40" baseline="0" dirty="0" smtClean="0">
                          <a:latin typeface="TheSans UHH" panose="020B0502050302020203" pitchFamily="34" charset="0"/>
                        </a:rPr>
                        <a:t> la a vero </a:t>
                      </a:r>
                      <a:r>
                        <a:rPr lang="it-IT" sz="3000" b="1" spc="-40" baseline="0" dirty="0" err="1" smtClean="0">
                          <a:latin typeface="TheSans UHH" panose="020B0502050302020203" pitchFamily="34" charset="0"/>
                        </a:rPr>
                        <a:t>molorepudi</a:t>
                      </a:r>
                      <a:r>
                        <a:rPr lang="it-IT" sz="3000" b="1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it-IT" sz="3000" b="1" spc="-40" baseline="0" dirty="0" err="1" smtClean="0">
                          <a:latin typeface="TheSans UHH" panose="020B0502050302020203" pitchFamily="34" charset="0"/>
                        </a:rPr>
                        <a:t>voluptatecea</a:t>
                      </a:r>
                      <a:endParaRPr lang="it-IT" sz="3000" b="1" spc="-40" baseline="0" dirty="0" smtClean="0">
                        <a:latin typeface="TheSans UHH" panose="020B0502050302020203" pitchFamily="34" charset="0"/>
                      </a:endParaRPr>
                    </a:p>
                    <a:p>
                      <a:pPr>
                        <a:lnSpc>
                          <a:spcPts val="4000"/>
                        </a:lnSpc>
                      </a:pPr>
                      <a:r>
                        <a:rPr lang="de-DE" sz="3000" spc="-40" baseline="0" dirty="0" err="1" smtClean="0">
                          <a:latin typeface="TheSans UHH" panose="020B0502050302020203" pitchFamily="34" charset="0"/>
                        </a:rPr>
                        <a:t>Tur</a:t>
                      </a:r>
                      <a:r>
                        <a:rPr lang="de-DE" sz="300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spc="-40" baseline="0" dirty="0" err="1" smtClean="0">
                          <a:latin typeface="TheSans UHH" panose="020B0502050302020203" pitchFamily="34" charset="0"/>
                        </a:rPr>
                        <a:t>sum</a:t>
                      </a:r>
                      <a:r>
                        <a:rPr lang="de-DE" sz="300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spc="-40" baseline="0" dirty="0" err="1" smtClean="0">
                          <a:latin typeface="TheSans UHH" panose="020B0502050302020203" pitchFamily="34" charset="0"/>
                        </a:rPr>
                        <a:t>ea</a:t>
                      </a:r>
                      <a:r>
                        <a:rPr lang="de-DE" sz="300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spc="-40" baseline="0" dirty="0" err="1" smtClean="0">
                          <a:latin typeface="TheSans UHH" panose="020B0502050302020203" pitchFamily="34" charset="0"/>
                        </a:rPr>
                        <a:t>cullaccatem</a:t>
                      </a:r>
                      <a:r>
                        <a:rPr lang="de-DE" sz="300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spc="-40" baseline="0" dirty="0" err="1" smtClean="0">
                          <a:latin typeface="TheSans UHH" panose="020B0502050302020203" pitchFamily="34" charset="0"/>
                        </a:rPr>
                        <a:t>reprectenia</a:t>
                      </a:r>
                      <a:r>
                        <a:rPr lang="de-DE" sz="300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spc="-40" baseline="0" dirty="0" err="1" smtClean="0">
                          <a:latin typeface="TheSans UHH" panose="020B0502050302020203" pitchFamily="34" charset="0"/>
                        </a:rPr>
                        <a:t>paruptae</a:t>
                      </a:r>
                      <a:r>
                        <a:rPr lang="de-DE" sz="3000" spc="-40" baseline="0" dirty="0" smtClean="0">
                          <a:latin typeface="TheSans UHH" panose="020B0502050302020203" pitchFamily="34" charset="0"/>
                        </a:rPr>
                        <a:t> et </a:t>
                      </a:r>
                      <a:r>
                        <a:rPr lang="de-DE" sz="3000" spc="-40" baseline="0" dirty="0" err="1" smtClean="0">
                          <a:latin typeface="TheSans UHH" panose="020B0502050302020203" pitchFamily="34" charset="0"/>
                        </a:rPr>
                        <a:t>aut</a:t>
                      </a:r>
                      <a:r>
                        <a:rPr lang="de-DE" sz="300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spc="-40" baseline="0" dirty="0" err="1" smtClean="0">
                          <a:latin typeface="TheSans UHH" panose="020B0502050302020203" pitchFamily="34" charset="0"/>
                        </a:rPr>
                        <a:t>omnimus</a:t>
                      </a:r>
                      <a:r>
                        <a:rPr lang="de-DE" sz="300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spc="-40" baseline="0" dirty="0" err="1" smtClean="0">
                          <a:latin typeface="TheSans UHH" panose="020B0502050302020203" pitchFamily="34" charset="0"/>
                        </a:rPr>
                        <a:t>consed</a:t>
                      </a:r>
                      <a:r>
                        <a:rPr lang="de-DE" sz="300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spc="-40" baseline="0" dirty="0" err="1" smtClean="0">
                          <a:latin typeface="TheSans UHH" panose="020B0502050302020203" pitchFamily="34" charset="0"/>
                        </a:rPr>
                        <a:t>ut</a:t>
                      </a:r>
                      <a:r>
                        <a:rPr lang="de-DE" sz="300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spc="-40" baseline="0" dirty="0" err="1" smtClean="0">
                          <a:latin typeface="TheSans UHH" panose="020B0502050302020203" pitchFamily="34" charset="0"/>
                        </a:rPr>
                        <a:t>faccumquo</a:t>
                      </a:r>
                      <a:r>
                        <a:rPr lang="de-DE" sz="300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spc="-40" baseline="0" dirty="0" err="1" smtClean="0">
                          <a:latin typeface="TheSans UHH" panose="020B0502050302020203" pitchFamily="34" charset="0"/>
                        </a:rPr>
                        <a:t>id</a:t>
                      </a:r>
                      <a:r>
                        <a:rPr lang="de-DE" sz="300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spc="-40" baseline="0" dirty="0" err="1" smtClean="0">
                          <a:latin typeface="TheSans UHH" panose="020B0502050302020203" pitchFamily="34" charset="0"/>
                        </a:rPr>
                        <a:t>millant</a:t>
                      </a:r>
                      <a:r>
                        <a:rPr lang="de-DE" sz="300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spc="-40" baseline="0" dirty="0" err="1" smtClean="0">
                          <a:latin typeface="TheSans UHH" panose="020B0502050302020203" pitchFamily="34" charset="0"/>
                        </a:rPr>
                        <a:t>optaece</a:t>
                      </a:r>
                      <a:r>
                        <a:rPr lang="de-DE" sz="300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spc="-40" baseline="0" dirty="0" err="1" smtClean="0">
                          <a:latin typeface="TheSans UHH" panose="020B0502050302020203" pitchFamily="34" charset="0"/>
                        </a:rPr>
                        <a:t>peritem</a:t>
                      </a:r>
                      <a:r>
                        <a:rPr lang="de-DE" sz="300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spc="-40" baseline="0" dirty="0" err="1" smtClean="0">
                          <a:latin typeface="TheSans UHH" panose="020B0502050302020203" pitchFamily="34" charset="0"/>
                        </a:rPr>
                        <a:t>etur</a:t>
                      </a:r>
                      <a:r>
                        <a:rPr lang="de-DE" sz="300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spc="-40" baseline="0" dirty="0" err="1" smtClean="0">
                          <a:latin typeface="TheSans UHH" panose="020B0502050302020203" pitchFamily="34" charset="0"/>
                        </a:rPr>
                        <a:t>susto</a:t>
                      </a:r>
                      <a:r>
                        <a:rPr lang="de-DE" sz="300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spc="-40" baseline="0" dirty="0" err="1" smtClean="0">
                          <a:latin typeface="TheSans UHH" panose="020B0502050302020203" pitchFamily="34" charset="0"/>
                        </a:rPr>
                        <a:t>ipitatus</a:t>
                      </a:r>
                      <a:r>
                        <a:rPr lang="de-DE" sz="300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spc="-40" baseline="0" dirty="0" err="1" smtClean="0">
                          <a:latin typeface="TheSans UHH" panose="020B0502050302020203" pitchFamily="34" charset="0"/>
                        </a:rPr>
                        <a:t>as</a:t>
                      </a:r>
                      <a:r>
                        <a:rPr lang="de-DE" sz="300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spc="-40" baseline="0" dirty="0" err="1" smtClean="0">
                          <a:latin typeface="TheSans UHH" panose="020B0502050302020203" pitchFamily="34" charset="0"/>
                        </a:rPr>
                        <a:t>evel</a:t>
                      </a:r>
                      <a:r>
                        <a:rPr lang="de-DE" sz="3000" spc="-40" baseline="0" dirty="0" smtClean="0">
                          <a:latin typeface="TheSans UHH" panose="020B0502050302020203" pitchFamily="34" charset="0"/>
                        </a:rPr>
                        <a:t> </a:t>
                      </a:r>
                      <a:r>
                        <a:rPr lang="de-DE" sz="3000" spc="-40" baseline="0" dirty="0" err="1" smtClean="0">
                          <a:latin typeface="TheSans UHH" panose="020B0502050302020203" pitchFamily="34" charset="0"/>
                        </a:rPr>
                        <a:t>iur</a:t>
                      </a:r>
                      <a:endParaRPr lang="de-DE" sz="3000" b="0" spc="-40" baseline="0" dirty="0" smtClean="0">
                        <a:latin typeface="TheSans UHH" panose="020B0502050302020203" pitchFamily="34" charset="0"/>
                      </a:endParaRPr>
                    </a:p>
                  </a:txBody>
                  <a:tcPr marL="0" marR="0" marT="295200" marB="216000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pic>
        <p:nvPicPr>
          <p:cNvPr id="17" name="Bildplatzhalter 16"/>
          <p:cNvPicPr>
            <a:picLocks noGrp="1" noChangeAspect="1"/>
          </p:cNvPicPr>
          <p:nvPr>
            <p:ph type="pic" sz="quarter" idx="2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" r="46"/>
          <a:stretch>
            <a:fillRect/>
          </a:stretch>
        </p:blipFill>
        <p:spPr/>
      </p:pic>
      <p:sp>
        <p:nvSpPr>
          <p:cNvPr id="15" name="Textplatzhalter 14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de-DE" smtClean="0"/>
              <a:t>Absender URL einfügen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518142"/>
      </p:ext>
    </p:extLst>
  </p:cSld>
  <p:clrMapOvr>
    <a:masterClrMapping/>
  </p:clrMapOvr>
</p:sld>
</file>

<file path=ppt/theme/theme1.xml><?xml version="1.0" encoding="utf-8"?>
<a:theme xmlns:a="http://schemas.openxmlformats.org/drawingml/2006/main" name="Plakat_Ringvorlesung">
  <a:themeElements>
    <a:clrScheme name="uni-hamburg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009CD1"/>
      </a:accent1>
      <a:accent2>
        <a:srgbClr val="E2001A"/>
      </a:accent2>
      <a:accent3>
        <a:srgbClr val="3C515A"/>
      </a:accent3>
      <a:accent4>
        <a:srgbClr val="BFBFBF"/>
      </a:accent4>
      <a:accent5>
        <a:srgbClr val="7F7F7F"/>
      </a:accent5>
      <a:accent6>
        <a:srgbClr val="595959"/>
      </a:accent6>
      <a:hlink>
        <a:srgbClr val="0000FF"/>
      </a:hlink>
      <a:folHlink>
        <a:srgbClr val="800080"/>
      </a:folHlink>
    </a:clrScheme>
    <a:fontScheme name="UHH">
      <a:majorFont>
        <a:latin typeface="TheSans UHH Bold Caps"/>
        <a:ea typeface=""/>
        <a:cs typeface=""/>
      </a:majorFont>
      <a:minorFont>
        <a:latin typeface="TheSans UHH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504</Words>
  <Application>Microsoft Office PowerPoint</Application>
  <PresentationFormat>Benutzerdefiniert</PresentationFormat>
  <Paragraphs>53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6" baseType="lpstr">
      <vt:lpstr>Arial</vt:lpstr>
      <vt:lpstr>TheSans UHH</vt:lpstr>
      <vt:lpstr>TheSans UHH Bold Caps</vt:lpstr>
      <vt:lpstr>TheSans UHH SemiLight Caps</vt:lpstr>
      <vt:lpstr>Plakat_Ringvorlesung</vt:lpstr>
      <vt:lpstr>PowerPoint-Präsentation</vt:lpstr>
    </vt:vector>
  </TitlesOfParts>
  <Company>Universität Hamburg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Plakat Ringvorlesung</dc:title>
  <dc:creator>Sabine Hamann</dc:creator>
  <cp:lastModifiedBy>Sabine Hamann</cp:lastModifiedBy>
  <cp:revision>29</cp:revision>
  <dcterms:created xsi:type="dcterms:W3CDTF">2016-02-22T09:01:06Z</dcterms:created>
  <dcterms:modified xsi:type="dcterms:W3CDTF">2016-03-09T21:17:23Z</dcterms:modified>
</cp:coreProperties>
</file>