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ppt/media/image6.jpg" ContentType="image/png"/>
  <Override PartName="/ppt/media/image1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77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908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45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476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68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84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840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331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02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20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8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57C92-9B90-4B56-A419-9D0CA21AA003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AB9B-8FC3-4AD7-B415-E9C1C3A689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02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lecture2go.uni-hamburg.d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kst.zfw@lists.uni-hamburg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47003"/>
            <a:ext cx="9144000" cy="845774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Lecture2Go</a:t>
            </a:r>
            <a:endParaRPr 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35215" y="1734104"/>
            <a:ext cx="3336150" cy="1655762"/>
          </a:xfrm>
        </p:spPr>
        <p:txBody>
          <a:bodyPr/>
          <a:lstStyle/>
          <a:p>
            <a:r>
              <a:rPr lang="de-DE" b="1" dirty="0" smtClean="0"/>
              <a:t>Was ist Lecture2Go?</a:t>
            </a:r>
          </a:p>
          <a:p>
            <a:endParaRPr lang="de-DE" dirty="0"/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331694" y="2445444"/>
            <a:ext cx="4689822" cy="4199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>
                <a:hlinkClick r:id="rId2"/>
              </a:rPr>
              <a:t>https://lecture2go.uni-hamburg.de</a:t>
            </a:r>
            <a:endParaRPr lang="de-DE" sz="16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zentrale Medienplattform der Universität Hamburg mit aufgenommenen Vorlesungen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Sie können diese dort: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ansehen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anhören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sz="1600" dirty="0"/>
              <a:t>h</a:t>
            </a:r>
            <a:r>
              <a:rPr lang="de-DE" sz="1600" dirty="0" smtClean="0"/>
              <a:t>erunterladen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keine Anmeldung zur Nutzung der Seite nötig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Nicht alle Vorlesungen werden aufgezeichnet – die Entscheidung dazu liegt bei der Lehrperson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1600" dirty="0" smtClean="0"/>
              <a:t>Nicht alle Aufzeichnungen sind frei zugänglich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sz="1200" dirty="0" smtClean="0"/>
              <a:t>Ggf. ist die Aufzeichnung nur mit einem Passwort zugänglich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sz="1200" dirty="0" smtClean="0"/>
              <a:t>Dieses bekommen Sie in der Regel vom Dozierenden mitgeteilt</a:t>
            </a:r>
            <a:endParaRPr lang="de-DE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  <a:p>
            <a:endParaRPr lang="de-DE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516" y="2832900"/>
            <a:ext cx="6350008" cy="288464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0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116330"/>
            <a:ext cx="5181600" cy="1922961"/>
          </a:xfrm>
        </p:spPr>
      </p:pic>
      <p:sp>
        <p:nvSpPr>
          <p:cNvPr id="8" name="Inhaltsplatzhalter 7"/>
          <p:cNvSpPr>
            <a:spLocks noGrp="1"/>
          </p:cNvSpPr>
          <p:nvPr>
            <p:ph sz="half" idx="2"/>
          </p:nvPr>
        </p:nvSpPr>
        <p:spPr>
          <a:xfrm>
            <a:off x="463731" y="1055369"/>
            <a:ext cx="5181600" cy="5458641"/>
          </a:xfrm>
        </p:spPr>
        <p:txBody>
          <a:bodyPr>
            <a:normAutofit/>
          </a:bodyPr>
          <a:lstStyle/>
          <a:p>
            <a:r>
              <a:rPr lang="de-DE" dirty="0"/>
              <a:t>e</a:t>
            </a:r>
            <a:r>
              <a:rPr lang="de-DE" dirty="0" smtClean="0"/>
              <a:t>rste Möglichkeit:</a:t>
            </a:r>
          </a:p>
          <a:p>
            <a:pPr lvl="1"/>
            <a:r>
              <a:rPr lang="de-DE" dirty="0" smtClean="0"/>
              <a:t>Klicken Sie in das Suchfeld</a:t>
            </a:r>
          </a:p>
          <a:p>
            <a:pPr lvl="1"/>
            <a:r>
              <a:rPr lang="de-DE" dirty="0" smtClean="0"/>
              <a:t>Geben Sie den Nachnamen der Lehrperson, den Veranstaltungs2namen oder die Veranstaltungsnummer ein</a:t>
            </a:r>
          </a:p>
          <a:p>
            <a:pPr lvl="1"/>
            <a:r>
              <a:rPr lang="de-DE" dirty="0" smtClean="0"/>
              <a:t>Klicken Sie auf „suchen“</a:t>
            </a:r>
          </a:p>
          <a:p>
            <a:r>
              <a:rPr lang="de-DE" dirty="0" smtClean="0"/>
              <a:t>Zweite Möglichkeit:</a:t>
            </a:r>
          </a:p>
          <a:p>
            <a:pPr lvl="1"/>
            <a:r>
              <a:rPr lang="de-DE" dirty="0" smtClean="0"/>
              <a:t>klicken Sie auf „zum Videokatalog“</a:t>
            </a:r>
          </a:p>
          <a:p>
            <a:pPr lvl="1"/>
            <a:r>
              <a:rPr lang="de-DE" dirty="0" smtClean="0"/>
              <a:t>Nutzen Sie die Filterinstrumente auf der linken Seite oder gehen Sie die zuletzt hochgeladen Dateien durch</a:t>
            </a:r>
          </a:p>
          <a:p>
            <a:r>
              <a:rPr lang="de-DE" dirty="0" smtClean="0"/>
              <a:t>Klicken Sie auf das Bild </a:t>
            </a:r>
            <a:endParaRPr lang="de-DE" dirty="0"/>
          </a:p>
          <a:p>
            <a:pPr lvl="1"/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039291"/>
            <a:ext cx="5181600" cy="192296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962252"/>
            <a:ext cx="5181600" cy="1922961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14" name="Titel 1"/>
          <p:cNvSpPr txBox="1">
            <a:spLocks/>
          </p:cNvSpPr>
          <p:nvPr/>
        </p:nvSpPr>
        <p:spPr>
          <a:xfrm>
            <a:off x="1489166" y="234089"/>
            <a:ext cx="9144000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Veranstaltung finden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86298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half" idx="2"/>
          </p:nvPr>
        </p:nvSpPr>
        <p:spPr>
          <a:xfrm>
            <a:off x="481148" y="2695835"/>
            <a:ext cx="5181600" cy="2584814"/>
          </a:xfrm>
        </p:spPr>
        <p:txBody>
          <a:bodyPr>
            <a:normAutofit/>
          </a:bodyPr>
          <a:lstStyle/>
          <a:p>
            <a:r>
              <a:rPr lang="de-DE" dirty="0" smtClean="0"/>
              <a:t>Die Aufzeichnungsreihe öffnet sich</a:t>
            </a:r>
          </a:p>
          <a:p>
            <a:r>
              <a:rPr lang="de-DE" dirty="0"/>
              <a:t>w</a:t>
            </a:r>
            <a:r>
              <a:rPr lang="de-DE" dirty="0" smtClean="0"/>
              <a:t>ählen Sie die Vorlesung aus der Reihe, welche Sie ansehen möchten, durch Klick auf den Namen oder das Bild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1489166" y="234089"/>
            <a:ext cx="9144000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Veranstaltung finden</a:t>
            </a:r>
            <a:endParaRPr lang="de-DE" b="1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26" y="2351314"/>
            <a:ext cx="5327469" cy="327385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2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Klicken Sie auf das „Play“ Symbol</a:t>
            </a:r>
          </a:p>
          <a:p>
            <a:r>
              <a:rPr lang="de-DE" dirty="0" smtClean="0"/>
              <a:t>Das Video startet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55072"/>
            <a:ext cx="5181600" cy="3492444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489166" y="234089"/>
            <a:ext cx="9144000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Veranstaltung finden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80481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79566" y="1359607"/>
            <a:ext cx="5181600" cy="4351338"/>
          </a:xfrm>
        </p:spPr>
        <p:txBody>
          <a:bodyPr/>
          <a:lstStyle/>
          <a:p>
            <a:r>
              <a:rPr lang="de-DE" dirty="0" smtClean="0"/>
              <a:t>1. Name der Veranstaltung, des Dozenten sowie des Datums der Veranstaltung</a:t>
            </a:r>
          </a:p>
          <a:p>
            <a:r>
              <a:rPr lang="de-DE" dirty="0" smtClean="0"/>
              <a:t>2. Name der Veranstaltungsreihe</a:t>
            </a:r>
          </a:p>
          <a:p>
            <a:r>
              <a:rPr lang="de-DE" dirty="0" smtClean="0"/>
              <a:t>3. Weitere Beschreibungen zu der Veranstaltung/der Veranstaltungsreihe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09" y="1346009"/>
            <a:ext cx="5181600" cy="2655285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09" y="4114505"/>
            <a:ext cx="5044440" cy="258435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1489166" y="234089"/>
            <a:ext cx="9144000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Seitenaufbau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05317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40936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1. Pause: pausiert das Video sofort und wandelt sich zu einem „Play“-Zeichen, bei erneutem Klick läuft das Video weiter</a:t>
            </a:r>
          </a:p>
          <a:p>
            <a:r>
              <a:rPr lang="de-DE" dirty="0" smtClean="0"/>
              <a:t>2. 10 Sekunden zurück: gibt das Video ab einer </a:t>
            </a:r>
            <a:r>
              <a:rPr lang="de-DE" dirty="0" smtClean="0"/>
              <a:t>10 Sekunden</a:t>
            </a:r>
            <a:r>
              <a:rPr lang="de-DE" dirty="0" smtClean="0"/>
              <a:t>  früheren Stelle wieder</a:t>
            </a:r>
          </a:p>
          <a:p>
            <a:r>
              <a:rPr lang="de-DE" dirty="0" smtClean="0"/>
              <a:t>3. Lautstärkeregler: beim drüber „schweben“ mit dem Mauszeiger wird ein Balken angezeigt, mit welcher Sie die Lautstärke des Videos anpassen können</a:t>
            </a:r>
          </a:p>
          <a:p>
            <a:r>
              <a:rPr lang="de-DE" dirty="0" smtClean="0"/>
              <a:t>4. Laufzeitanzeige: gibt links die abgespielte Zeit, rechts die Gesamtzeit der Videodatei an</a:t>
            </a:r>
          </a:p>
          <a:p>
            <a:endParaRPr lang="de-DE" dirty="0" smtClean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65307"/>
            <a:ext cx="5181600" cy="347197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Bedienung des Videoplayers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24101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40936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5. Einstellungen: die Abspielgeschwindigkeit kann eingestellt werden</a:t>
            </a:r>
          </a:p>
          <a:p>
            <a:r>
              <a:rPr lang="de-DE" dirty="0" smtClean="0"/>
              <a:t>6. Vollbildmodus: bei Klick auf das Symbol wird das Video auf die gesamten Bildschirmfläche vergrößert abgespielt. Die Bedienelemente bleiben dabei gleich.</a:t>
            </a:r>
          </a:p>
          <a:p>
            <a:r>
              <a:rPr lang="de-DE" dirty="0" smtClean="0"/>
              <a:t>Die Bedienleiste blendet sich von allein aus, wenn der Mauszeiger nicht über das Bild bewegt wird und wieder ein, wenn der Zeiger über das Bild bewegt wird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65307"/>
            <a:ext cx="5181600" cy="347197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Bedienung des Videoplayers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11059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40936"/>
          </a:xfrm>
        </p:spPr>
        <p:txBody>
          <a:bodyPr>
            <a:normAutofit/>
          </a:bodyPr>
          <a:lstStyle/>
          <a:p>
            <a:r>
              <a:rPr lang="de-DE" dirty="0" smtClean="0"/>
              <a:t>Abspielleiste: </a:t>
            </a:r>
          </a:p>
          <a:p>
            <a:pPr lvl="1"/>
            <a:r>
              <a:rPr lang="de-DE" dirty="0" smtClean="0"/>
              <a:t>zeigt grafisch, wie lange das Video bereits gelaufen ist</a:t>
            </a:r>
          </a:p>
          <a:p>
            <a:pPr lvl="1"/>
            <a:r>
              <a:rPr lang="de-DE" dirty="0" smtClean="0"/>
              <a:t>Per Mausklick und </a:t>
            </a:r>
            <a:r>
              <a:rPr lang="de-DE" dirty="0" err="1"/>
              <a:t>G</a:t>
            </a:r>
            <a:r>
              <a:rPr lang="de-DE" dirty="0" err="1" smtClean="0"/>
              <a:t>edrückthalten</a:t>
            </a:r>
            <a:r>
              <a:rPr lang="de-DE" dirty="0" smtClean="0"/>
              <a:t> kann der Regler bewegt werden und das Video somit an eine bestimmte Stelle vor- oder zurückgespult werden. 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844"/>
            <a:ext cx="5181600" cy="3456899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Bedienung des Videoplayers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29902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Seitenleiste:</a:t>
            </a:r>
          </a:p>
          <a:p>
            <a:pPr lvl="1"/>
            <a:r>
              <a:rPr lang="de-DE" dirty="0" smtClean="0"/>
              <a:t>In der Seitenleiste bekommen Sie weitere Videos aus der Reihe angezeigt. Durch einen Klick auf den Namen oder das Bild öffnet sich das entsprechende Video.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844"/>
            <a:ext cx="5181600" cy="3456899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Bedienung des Videoplayers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6207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Herunterladen von Videos:</a:t>
            </a:r>
          </a:p>
          <a:p>
            <a:pPr marL="0" indent="0">
              <a:buNone/>
            </a:pPr>
            <a:endParaRPr lang="de-DE" dirty="0" smtClean="0"/>
          </a:p>
          <a:p>
            <a:pPr lvl="1"/>
            <a:r>
              <a:rPr lang="de-DE" dirty="0"/>
              <a:t>g</a:t>
            </a:r>
            <a:r>
              <a:rPr lang="de-DE" dirty="0" smtClean="0"/>
              <a:t>rundsätzlich gibt es die Möglichkeit die Videos herunterzuladen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Diese Möglichkeit ist allerdings abhängig von der Zustimmung des Dozierenden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Grundsätzlich dürfen die heruntergeladenen Inhalte weder kommerziell genutzt werden, noch auf anderen Plattformen hochgeladen werden.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Die heruntergeladenen Videos haben das H.264/MPEG4 Format und können von den gängigen Videoplayerprogrammen wiedergegeben werden.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Herunterladen von Videos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9310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Bei weiteren Fragen wenden Sie sich gern per E-Mail an uns: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sz="2000" dirty="0" smtClean="0"/>
              <a:t>Zentrum für Weiterbildung</a:t>
            </a:r>
          </a:p>
          <a:p>
            <a:pPr marL="0" indent="0">
              <a:buNone/>
            </a:pPr>
            <a:r>
              <a:rPr lang="de-DE" sz="2000" dirty="0" smtClean="0"/>
              <a:t>Kontaktstudium</a:t>
            </a:r>
            <a:endParaRPr lang="de-DE" dirty="0"/>
          </a:p>
          <a:p>
            <a:pPr marL="0" indent="0">
              <a:buNone/>
            </a:pPr>
            <a:r>
              <a:rPr lang="de-DE" sz="2000" dirty="0" smtClean="0"/>
              <a:t>Schlüterstr. 51</a:t>
            </a:r>
          </a:p>
          <a:p>
            <a:pPr marL="0" indent="0">
              <a:buNone/>
            </a:pPr>
            <a:r>
              <a:rPr lang="de-DE" sz="2000" dirty="0" smtClean="0"/>
              <a:t>20146 Hamburg</a:t>
            </a:r>
          </a:p>
          <a:p>
            <a:pPr marL="0" indent="0">
              <a:buNone/>
            </a:pPr>
            <a:r>
              <a:rPr lang="de-DE" sz="2000" dirty="0" smtClean="0"/>
              <a:t>E-Mail: </a:t>
            </a:r>
            <a:r>
              <a:rPr lang="de-DE" sz="2000" dirty="0" smtClean="0">
                <a:hlinkClick r:id="rId2"/>
              </a:rPr>
              <a:t>kst.zfw@lists.uni-hamburg.de</a:t>
            </a:r>
            <a:endParaRPr lang="de-DE" sz="2000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0"/>
            <a:ext cx="2381250" cy="952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489166" y="234089"/>
            <a:ext cx="8543108" cy="84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 smtClean="0"/>
              <a:t>Lecture2Go – weitere Fragen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965432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Microsoft Office PowerPoint</Application>
  <PresentationFormat>Breitbild</PresentationFormat>
  <Paragraphs>66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Lecture2Go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Lecture2Go</dc:title>
  <dc:creator>praesentation</dc:creator>
  <cp:lastModifiedBy>praesentation</cp:lastModifiedBy>
  <cp:revision>18</cp:revision>
  <dcterms:created xsi:type="dcterms:W3CDTF">2020-04-22T11:21:50Z</dcterms:created>
  <dcterms:modified xsi:type="dcterms:W3CDTF">2020-04-22T14:20:22Z</dcterms:modified>
</cp:coreProperties>
</file>